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tags/tag8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9.xml" ContentType="application/vnd.openxmlformats-officedocument.theme+xml"/>
  <Override PartName="/ppt/slideLayouts/slideLayout36.xml" ContentType="application/vnd.openxmlformats-officedocument.presentationml.slideLayout+xml"/>
  <Override PartName="/ppt/theme/theme10.xml" ContentType="application/vnd.openxmlformats-officedocument.theme+xml"/>
  <Override PartName="/ppt/tags/tag10.xml" ContentType="application/vnd.openxmlformats-officedocument.presentationml.tags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746" r:id="rId1"/>
    <p:sldMasterId id="2147483713" r:id="rId2"/>
    <p:sldMasterId id="2147483719" r:id="rId3"/>
    <p:sldMasterId id="2147483749" r:id="rId4"/>
    <p:sldMasterId id="2147483760" r:id="rId5"/>
    <p:sldMasterId id="2147483763" r:id="rId6"/>
    <p:sldMasterId id="2147483766" r:id="rId7"/>
    <p:sldMasterId id="2147483769" r:id="rId8"/>
    <p:sldMasterId id="2147483772" r:id="rId9"/>
    <p:sldMasterId id="2147483780" r:id="rId10"/>
  </p:sldMasterIdLst>
  <p:notesMasterIdLst>
    <p:notesMasterId r:id="rId15"/>
  </p:notesMasterIdLst>
  <p:handoutMasterIdLst>
    <p:handoutMasterId r:id="rId16"/>
  </p:handoutMasterIdLst>
  <p:sldIdLst>
    <p:sldId id="2192" r:id="rId11"/>
    <p:sldId id="2193" r:id="rId12"/>
    <p:sldId id="2194" r:id="rId13"/>
    <p:sldId id="2195" r:id="rId14"/>
  </p:sldIdLst>
  <p:sldSz cx="9144000" cy="5143500" type="screen16x9"/>
  <p:notesSz cx="6794500" cy="9906000"/>
  <p:custDataLst>
    <p:tags r:id="rId17"/>
  </p:custDataLst>
  <p:defaultTextStyle>
    <a:defPPr>
      <a:defRPr lang="zh-CN"/>
    </a:defPPr>
    <a:lvl1pPr marL="0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002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003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004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005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005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6008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2010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8011" algn="l" defTabSz="911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383627-18D0-4FD4-B0C4-A69F5936D25D}">
          <p14:sldIdLst>
            <p14:sldId id="2192"/>
            <p14:sldId id="2193"/>
            <p14:sldId id="2194"/>
            <p14:sldId id="21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82">
          <p15:clr>
            <a:srgbClr val="A4A3A4"/>
          </p15:clr>
        </p15:guide>
        <p15:guide id="2" pos="2898">
          <p15:clr>
            <a:srgbClr val="A4A3A4"/>
          </p15:clr>
        </p15:guide>
        <p15:guide id="3" orient="horz" pos="163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D9D9D9"/>
    <a:srgbClr val="E9EDF4"/>
    <a:srgbClr val="99CCFF"/>
    <a:srgbClr val="1F497D"/>
    <a:srgbClr val="00235A"/>
    <a:srgbClr val="B70000"/>
    <a:srgbClr val="002060"/>
    <a:srgbClr val="C0504D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7" autoAdjust="0"/>
    <p:restoredTop sz="98246" autoAdjust="0"/>
  </p:normalViewPr>
  <p:slideViewPr>
    <p:cSldViewPr>
      <p:cViewPr varScale="1">
        <p:scale>
          <a:sx n="89" d="100"/>
          <a:sy n="89" d="100"/>
        </p:scale>
        <p:origin x="-572" y="-64"/>
      </p:cViewPr>
      <p:guideLst>
        <p:guide orient="horz" pos="2182"/>
        <p:guide orient="horz" pos="1637"/>
        <p:guide pos="2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401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4336" cy="495697"/>
          </a:xfrm>
          <a:prstGeom prst="rect">
            <a:avLst/>
          </a:prstGeom>
        </p:spPr>
        <p:txBody>
          <a:bodyPr vert="horz" lIns="91235" tIns="45618" rIns="91235" bIns="45618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08720"/>
            <a:ext cx="2944336" cy="495696"/>
          </a:xfrm>
          <a:prstGeom prst="rect">
            <a:avLst/>
          </a:prstGeom>
        </p:spPr>
        <p:txBody>
          <a:bodyPr vert="horz" lIns="91235" tIns="45618" rIns="91235" bIns="45618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8579" y="9408720"/>
            <a:ext cx="2944336" cy="495696"/>
          </a:xfrm>
          <a:prstGeom prst="rect">
            <a:avLst/>
          </a:prstGeom>
        </p:spPr>
        <p:txBody>
          <a:bodyPr vert="horz" lIns="91235" tIns="45618" rIns="91235" bIns="45618" rtlCol="0" anchor="b"/>
          <a:lstStyle>
            <a:lvl1pPr algn="r">
              <a:defRPr sz="1200"/>
            </a:lvl1pPr>
          </a:lstStyle>
          <a:p>
            <a:fld id="{0AED303E-F69C-487C-B61A-1FC27B27A5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154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4283" cy="495300"/>
          </a:xfrm>
          <a:prstGeom prst="rect">
            <a:avLst/>
          </a:prstGeom>
        </p:spPr>
        <p:txBody>
          <a:bodyPr vert="horz" lIns="91235" tIns="45618" rIns="91235" bIns="45618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8646" y="5"/>
            <a:ext cx="2944283" cy="495300"/>
          </a:xfrm>
          <a:prstGeom prst="rect">
            <a:avLst/>
          </a:prstGeom>
        </p:spPr>
        <p:txBody>
          <a:bodyPr vert="horz" lIns="91235" tIns="45618" rIns="91235" bIns="45618" rtlCol="0"/>
          <a:lstStyle>
            <a:lvl1pPr algn="r">
              <a:defRPr sz="1200"/>
            </a:lvl1pPr>
          </a:lstStyle>
          <a:p>
            <a:fld id="{440473B6-8AB2-4DD0-823A-C576FA66E496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1363"/>
            <a:ext cx="6610350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5" tIns="45618" rIns="91235" bIns="4561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1" y="4705349"/>
            <a:ext cx="5435600" cy="4457700"/>
          </a:xfrm>
          <a:prstGeom prst="rect">
            <a:avLst/>
          </a:prstGeom>
        </p:spPr>
        <p:txBody>
          <a:bodyPr vert="horz" lIns="91235" tIns="45618" rIns="91235" bIns="4561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3" y="9408983"/>
            <a:ext cx="2944283" cy="495300"/>
          </a:xfrm>
          <a:prstGeom prst="rect">
            <a:avLst/>
          </a:prstGeom>
        </p:spPr>
        <p:txBody>
          <a:bodyPr vert="horz" lIns="91235" tIns="45618" rIns="91235" bIns="45618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8646" y="9408983"/>
            <a:ext cx="2944283" cy="495300"/>
          </a:xfrm>
          <a:prstGeom prst="rect">
            <a:avLst/>
          </a:prstGeom>
        </p:spPr>
        <p:txBody>
          <a:bodyPr vert="horz" lIns="91235" tIns="45618" rIns="91235" bIns="45618" rtlCol="0" anchor="b"/>
          <a:lstStyle>
            <a:lvl1pPr algn="r">
              <a:defRPr sz="1200"/>
            </a:lvl1pPr>
          </a:lstStyle>
          <a:p>
            <a:fld id="{7120A554-7C36-4AFC-A0B8-D2D5EE594C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2493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002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003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004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005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0005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6008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2010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8011" algn="l" defTabSz="911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7.gi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30650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sz="4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01516"/>
            <a:ext cx="6400800" cy="131445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zh-CN" altLang="en-US" sz="2400" b="0" dirty="0">
                <a:solidFill>
                  <a:srgbClr val="002C6C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5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77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85649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98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9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590551"/>
            <a:ext cx="7715250" cy="435769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1" y="1091805"/>
            <a:ext cx="7704138" cy="347781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6296025" y="4773217"/>
            <a:ext cx="2133600" cy="273844"/>
          </a:xfrm>
          <a:prstGeom prst="rect">
            <a:avLst/>
          </a:prstGeom>
          <a:ln/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746500" y="4782742"/>
            <a:ext cx="2133600" cy="273844"/>
          </a:xfrm>
          <a:prstGeom prst="rect">
            <a:avLst/>
          </a:prstGeom>
          <a:ln/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prstClr val="black"/>
                </a:solidFill>
              </a:rPr>
              <a:t>第</a:t>
            </a:r>
            <a:fld id="{7167E822-2EBE-410B-9927-99A140AE43C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prstClr val="black"/>
                </a:solidFill>
              </a:rPr>
              <a:t>页</a:t>
            </a:r>
            <a:r>
              <a:rPr lang="en-US">
                <a:solidFill>
                  <a:prstClr val="black"/>
                </a:solidFill>
              </a:rPr>
              <a:t>/</a:t>
            </a:r>
            <a:r>
              <a:rPr lang="zh-CN" altLang="en-US">
                <a:solidFill>
                  <a:prstClr val="black"/>
                </a:solidFill>
              </a:rPr>
              <a:t>共</a:t>
            </a:r>
            <a:r>
              <a:rPr lang="en-US">
                <a:solidFill>
                  <a:prstClr val="black"/>
                </a:solidFill>
              </a:rPr>
              <a:t>54</a:t>
            </a:r>
            <a:r>
              <a:rPr lang="zh-CN" altLang="en-US">
                <a:solidFill>
                  <a:prstClr val="black"/>
                </a:solidFill>
              </a:rPr>
              <a:t>页</a:t>
            </a:r>
          </a:p>
        </p:txBody>
      </p:sp>
    </p:spTree>
    <p:extLst>
      <p:ext uri="{BB962C8B-B14F-4D97-AF65-F5344CB8AC3E}">
        <p14:creationId xmlns:p14="http://schemas.microsoft.com/office/powerpoint/2010/main" val="1782977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7035" y="108001"/>
            <a:ext cx="7388124" cy="411428"/>
          </a:xfrm>
          <a:prstGeom prst="rect">
            <a:avLst/>
          </a:prstGeom>
        </p:spPr>
        <p:txBody>
          <a:bodyPr lIns="81750" tIns="40874" rIns="81750" bIns="40874"/>
          <a:lstStyle>
            <a:lvl1pPr>
              <a:defRPr sz="23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单击此处添加二级目录标题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261663" y="576002"/>
            <a:ext cx="8834964" cy="1492250"/>
          </a:xfrm>
          <a:prstGeom prst="rect">
            <a:avLst/>
          </a:prstGeom>
        </p:spPr>
        <p:txBody>
          <a:bodyPr lIns="81750" tIns="40874" rIns="81750" bIns="40874"/>
          <a:lstStyle>
            <a:lvl1pPr marL="318627" indent="-318627">
              <a:lnSpc>
                <a:spcPct val="120000"/>
              </a:lnSpc>
              <a:spcBef>
                <a:spcPts val="386"/>
              </a:spcBef>
              <a:buFontTx/>
              <a:buBlip>
                <a:blip r:embed="rId2"/>
              </a:buBlip>
              <a:defRPr sz="1800" b="1">
                <a:latin typeface="微软雅黑" pitchFamily="34" charset="-122"/>
                <a:ea typeface="微软雅黑" pitchFamily="34" charset="-122"/>
              </a:defRPr>
            </a:lvl1pPr>
            <a:lvl2pPr marL="482766" indent="-263094">
              <a:lnSpc>
                <a:spcPct val="120000"/>
              </a:lnSpc>
              <a:buSzPct val="100000"/>
              <a:buFont typeface="Wingdings" pitchFamily="2" charset="2"/>
              <a:buChar char="Ø"/>
              <a:defRPr sz="1600" b="1">
                <a:latin typeface="微软雅黑" pitchFamily="34" charset="-122"/>
                <a:ea typeface="微软雅黑" pitchFamily="34" charset="-122"/>
              </a:defRPr>
            </a:lvl2pPr>
            <a:lvl3pPr marL="643688" indent="-212375">
              <a:lnSpc>
                <a:spcPct val="120000"/>
              </a:lnSpc>
              <a:buFont typeface="Wingdings" pitchFamily="2" charset="2"/>
              <a:buChar char="n"/>
              <a:defRPr sz="1400" b="1">
                <a:latin typeface="微软雅黑" pitchFamily="34" charset="-122"/>
                <a:ea typeface="微软雅黑" pitchFamily="34" charset="-122"/>
              </a:defRPr>
            </a:lvl3pPr>
            <a:lvl4pPr marL="1523384" indent="-255464">
              <a:lnSpc>
                <a:spcPct val="120000"/>
              </a:lnSpc>
              <a:buFont typeface="Wingdings" pitchFamily="2" charset="2"/>
              <a:buChar char="l"/>
              <a:defRPr sz="1300" b="1">
                <a:latin typeface="微软雅黑" pitchFamily="34" charset="-122"/>
                <a:ea typeface="微软雅黑" pitchFamily="34" charset="-122"/>
              </a:defRPr>
            </a:lvl4pPr>
            <a:lvl5pPr marL="1946553" indent="-255464">
              <a:lnSpc>
                <a:spcPct val="120000"/>
              </a:lnSpc>
              <a:buFont typeface="Wingdings" pitchFamily="2" charset="2"/>
              <a:buChar char="u"/>
              <a:defRPr sz="1100" b="1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单击此处添加一级文本</a:t>
            </a:r>
            <a:endParaRPr lang="en-US" altLang="zh-CN" dirty="0"/>
          </a:p>
          <a:p>
            <a:pPr lvl="1"/>
            <a:r>
              <a:rPr lang="zh-CN" altLang="en-US" dirty="0"/>
              <a:t>单击此处添加二级文本</a:t>
            </a:r>
            <a:endParaRPr lang="en-US" altLang="zh-CN" dirty="0"/>
          </a:p>
          <a:p>
            <a:pPr lvl="2"/>
            <a:r>
              <a:rPr lang="en-US" altLang="zh-CN" dirty="0"/>
              <a:t> </a:t>
            </a:r>
            <a:r>
              <a:rPr lang="zh-CN" altLang="en-US" dirty="0"/>
              <a:t>三级文本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6628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23283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859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226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12602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520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63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686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536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90457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012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4753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9443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90270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7035" y="51471"/>
            <a:ext cx="7388124" cy="411428"/>
          </a:xfrm>
          <a:prstGeom prst="rect">
            <a:avLst/>
          </a:prstGeom>
        </p:spPr>
        <p:txBody>
          <a:bodyPr lIns="81740" tIns="40869" rIns="81740" bIns="40869"/>
          <a:lstStyle>
            <a:lvl1pPr>
              <a:defRPr sz="23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单击此处添加二级目录标题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201532" y="627534"/>
            <a:ext cx="8834964" cy="1492250"/>
          </a:xfrm>
          <a:prstGeom prst="rect">
            <a:avLst/>
          </a:prstGeom>
        </p:spPr>
        <p:txBody>
          <a:bodyPr lIns="81740" tIns="40869" rIns="81740" bIns="40869"/>
          <a:lstStyle>
            <a:lvl1pPr marL="318587" indent="-318587">
              <a:lnSpc>
                <a:spcPct val="120000"/>
              </a:lnSpc>
              <a:spcBef>
                <a:spcPts val="386"/>
              </a:spcBef>
              <a:buFontTx/>
              <a:buBlip>
                <a:blip r:embed="rId2"/>
              </a:buBlip>
              <a:defRPr sz="1800" b="1">
                <a:latin typeface="微软雅黑" pitchFamily="34" charset="-122"/>
                <a:ea typeface="微软雅黑" pitchFamily="34" charset="-122"/>
              </a:defRPr>
            </a:lvl1pPr>
            <a:lvl2pPr marL="482706" indent="-263063">
              <a:lnSpc>
                <a:spcPct val="120000"/>
              </a:lnSpc>
              <a:buSzPct val="100000"/>
              <a:buFont typeface="Wingdings" pitchFamily="2" charset="2"/>
              <a:buChar char="Ø"/>
              <a:defRPr sz="1600" b="1">
                <a:latin typeface="微软雅黑" pitchFamily="34" charset="-122"/>
                <a:ea typeface="微软雅黑" pitchFamily="34" charset="-122"/>
              </a:defRPr>
            </a:lvl2pPr>
            <a:lvl3pPr marL="643608" indent="-212350">
              <a:lnSpc>
                <a:spcPct val="120000"/>
              </a:lnSpc>
              <a:buFont typeface="Wingdings" pitchFamily="2" charset="2"/>
              <a:buChar char="n"/>
              <a:defRPr sz="1400" b="1">
                <a:latin typeface="微软雅黑" pitchFamily="34" charset="-122"/>
                <a:ea typeface="微软雅黑" pitchFamily="34" charset="-122"/>
              </a:defRPr>
            </a:lvl3pPr>
            <a:lvl4pPr marL="1523194" indent="-255434">
              <a:lnSpc>
                <a:spcPct val="120000"/>
              </a:lnSpc>
              <a:buFont typeface="Wingdings" pitchFamily="2" charset="2"/>
              <a:buChar char="l"/>
              <a:defRPr sz="1300" b="1">
                <a:latin typeface="微软雅黑" pitchFamily="34" charset="-122"/>
                <a:ea typeface="微软雅黑" pitchFamily="34" charset="-122"/>
              </a:defRPr>
            </a:lvl4pPr>
            <a:lvl5pPr marL="1946312" indent="-255434">
              <a:lnSpc>
                <a:spcPct val="120000"/>
              </a:lnSpc>
              <a:buFont typeface="Wingdings" pitchFamily="2" charset="2"/>
              <a:buChar char="u"/>
              <a:defRPr sz="1100" b="1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单击此处添加一级文本</a:t>
            </a:r>
            <a:endParaRPr lang="en-US" altLang="zh-CN" dirty="0"/>
          </a:p>
          <a:p>
            <a:pPr lvl="1"/>
            <a:r>
              <a:rPr lang="zh-CN" altLang="en-US" dirty="0"/>
              <a:t>单击此处添加二级文本</a:t>
            </a:r>
            <a:endParaRPr lang="en-US" altLang="zh-CN" dirty="0"/>
          </a:p>
          <a:p>
            <a:pPr lvl="2"/>
            <a:r>
              <a:rPr lang="en-US" altLang="zh-CN" dirty="0"/>
              <a:t> </a:t>
            </a:r>
            <a:r>
              <a:rPr lang="zh-CN" altLang="en-US" dirty="0"/>
              <a:t>三级文本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66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323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 hasCustomPrompt="1"/>
          </p:nvPr>
        </p:nvSpPr>
        <p:spPr>
          <a:xfrm>
            <a:off x="237035" y="51471"/>
            <a:ext cx="7388124" cy="411428"/>
          </a:xfrm>
          <a:prstGeom prst="rect">
            <a:avLst/>
          </a:prstGeom>
        </p:spPr>
        <p:txBody>
          <a:bodyPr lIns="81740" tIns="40869" rIns="81740" bIns="40869"/>
          <a:lstStyle>
            <a:lvl1pPr>
              <a:defRPr sz="23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单击此处添加文本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627534"/>
            <a:ext cx="8834964" cy="1492250"/>
          </a:xfrm>
          <a:prstGeom prst="rect">
            <a:avLst/>
          </a:prstGeom>
        </p:spPr>
        <p:txBody>
          <a:bodyPr lIns="81740" tIns="40869" rIns="81740" bIns="40869"/>
          <a:lstStyle>
            <a:lvl1pPr marL="318587" indent="-318587">
              <a:lnSpc>
                <a:spcPct val="120000"/>
              </a:lnSpc>
              <a:spcBef>
                <a:spcPts val="386"/>
              </a:spcBef>
              <a:buFontTx/>
              <a:buBlip>
                <a:blip r:embed="rId2"/>
              </a:buBlip>
              <a:defRPr sz="1800" b="1">
                <a:latin typeface="微软雅黑" pitchFamily="34" charset="-122"/>
                <a:ea typeface="微软雅黑" pitchFamily="34" charset="-122"/>
              </a:defRPr>
            </a:lvl1pPr>
            <a:lvl2pPr marL="482706" indent="-263063">
              <a:lnSpc>
                <a:spcPct val="120000"/>
              </a:lnSpc>
              <a:buSzPct val="100000"/>
              <a:buFont typeface="Wingdings" pitchFamily="2" charset="2"/>
              <a:buChar char="Ø"/>
              <a:defRPr sz="1600" b="1">
                <a:latin typeface="微软雅黑" pitchFamily="34" charset="-122"/>
                <a:ea typeface="微软雅黑" pitchFamily="34" charset="-122"/>
              </a:defRPr>
            </a:lvl2pPr>
            <a:lvl3pPr marL="643608" indent="-212350">
              <a:lnSpc>
                <a:spcPct val="120000"/>
              </a:lnSpc>
              <a:buFont typeface="Wingdings" pitchFamily="2" charset="2"/>
              <a:buChar char="n"/>
              <a:defRPr sz="1400" b="1">
                <a:latin typeface="微软雅黑" pitchFamily="34" charset="-122"/>
                <a:ea typeface="微软雅黑" pitchFamily="34" charset="-122"/>
              </a:defRPr>
            </a:lvl3pPr>
            <a:lvl4pPr marL="1523194" indent="-255434">
              <a:lnSpc>
                <a:spcPct val="120000"/>
              </a:lnSpc>
              <a:buFont typeface="Wingdings" pitchFamily="2" charset="2"/>
              <a:buChar char="l"/>
              <a:defRPr sz="1300" b="1">
                <a:latin typeface="微软雅黑" pitchFamily="34" charset="-122"/>
                <a:ea typeface="微软雅黑" pitchFamily="34" charset="-122"/>
              </a:defRPr>
            </a:lvl4pPr>
            <a:lvl5pPr marL="1946312" indent="-255434">
              <a:lnSpc>
                <a:spcPct val="120000"/>
              </a:lnSpc>
              <a:buFont typeface="Wingdings" pitchFamily="2" charset="2"/>
              <a:buChar char="u"/>
              <a:defRPr sz="1100" b="1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单击此处添加一级文本</a:t>
            </a:r>
            <a:endParaRPr lang="en-US" altLang="zh-CN" dirty="0"/>
          </a:p>
          <a:p>
            <a:pPr lvl="1"/>
            <a:r>
              <a:rPr lang="zh-CN" altLang="en-US" dirty="0"/>
              <a:t>单击此处添加二级文本</a:t>
            </a:r>
            <a:endParaRPr lang="en-US" altLang="zh-CN" dirty="0"/>
          </a:p>
          <a:p>
            <a:pPr lvl="2"/>
            <a:r>
              <a:rPr lang="en-US" altLang="zh-CN" dirty="0"/>
              <a:t> </a:t>
            </a:r>
            <a:r>
              <a:rPr lang="zh-CN" altLang="en-US" dirty="0"/>
              <a:t>三级文本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8391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303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9"/>
          <p:cNvSpPr>
            <a:spLocks noGrp="1"/>
          </p:cNvSpPr>
          <p:nvPr>
            <p:ph sz="quarter" idx="13"/>
          </p:nvPr>
        </p:nvSpPr>
        <p:spPr>
          <a:xfrm>
            <a:off x="416185" y="563447"/>
            <a:ext cx="8311640" cy="4163553"/>
          </a:xfrm>
          <a:prstGeom prst="rect">
            <a:avLst/>
          </a:prstGeom>
        </p:spPr>
        <p:txBody>
          <a:bodyPr lIns="87249" tIns="43625" rIns="87249" bIns="43625"/>
          <a:lstStyle>
            <a:lvl1pPr>
              <a:buFontTx/>
              <a:buBlip>
                <a:blip r:embed="rId2"/>
              </a:buBlip>
              <a:defRPr kumimoji="1" lang="zh-CN" altLang="en-US" sz="19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>
              <a:buFontTx/>
              <a:buBlip>
                <a:blip r:embed="rId3"/>
              </a:buBlip>
              <a:defRPr kumimoji="1" lang="zh-CN" altLang="en-US" sz="17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</a:defRPr>
            </a:lvl2pPr>
            <a:lvl3pPr>
              <a:buFontTx/>
              <a:buBlip>
                <a:blip r:embed="rId4"/>
              </a:buBlip>
              <a:defRPr kumimoji="1" lang="zh-CN" altLang="en-US" sz="16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</a:defRPr>
            </a:lvl3pPr>
            <a:lvl4pPr>
              <a:defRPr kumimoji="1" lang="zh-CN" altLang="en-US" sz="1400" b="1" dirty="0" smtClean="0">
                <a:solidFill>
                  <a:srgbClr val="000066"/>
                </a:solidFill>
                <a:latin typeface="微软雅黑" pitchFamily="34" charset="-122"/>
                <a:ea typeface="微软雅黑" pitchFamily="34" charset="-122"/>
              </a:defRPr>
            </a:lvl4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16182" y="123480"/>
            <a:ext cx="5407592" cy="308206"/>
          </a:xfrm>
          <a:prstGeom prst="rect">
            <a:avLst/>
          </a:prstGeom>
        </p:spPr>
        <p:txBody>
          <a:bodyPr lIns="87249" tIns="43625" rIns="87249" bIns="43625"/>
          <a:lstStyle>
            <a:lvl1pPr algn="l">
              <a:defRPr sz="2100" b="1">
                <a:solidFill>
                  <a:srgbClr val="660039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4"/>
          </p:nvPr>
        </p:nvSpPr>
        <p:spPr>
          <a:xfrm>
            <a:off x="6593292" y="4767702"/>
            <a:ext cx="2371198" cy="375798"/>
          </a:xfrm>
          <a:prstGeom prst="rect">
            <a:avLst/>
          </a:prstGeom>
        </p:spPr>
        <p:txBody>
          <a:bodyPr lIns="87249" tIns="43625" rIns="87249" bIns="43625"/>
          <a:lstStyle>
            <a:lvl1pPr>
              <a:defRPr/>
            </a:lvl1pPr>
          </a:lstStyle>
          <a:p>
            <a:pPr defTabSz="914190">
              <a:defRPr/>
            </a:pPr>
            <a:r>
              <a:rPr lang="en-US" altLang="zh-CN" dirty="0">
                <a:solidFill>
                  <a:srgbClr val="FFFFFF"/>
                </a:solidFill>
              </a:rPr>
              <a:t>XX</a:t>
            </a:r>
            <a:r>
              <a:rPr lang="zh-CN" altLang="en-US" dirty="0">
                <a:solidFill>
                  <a:srgbClr val="FFFFFF"/>
                </a:solidFill>
              </a:rPr>
              <a:t>公司 </a:t>
            </a:r>
            <a:r>
              <a:rPr lang="en-US" altLang="zh-CN" dirty="0">
                <a:solidFill>
                  <a:srgbClr val="FFFFFF"/>
                </a:solidFill>
              </a:rPr>
              <a:t>2015</a:t>
            </a:r>
            <a:r>
              <a:rPr lang="zh-CN" altLang="en-US" dirty="0">
                <a:solidFill>
                  <a:srgbClr val="FFFFFF"/>
                </a:solidFill>
              </a:rPr>
              <a:t>年</a:t>
            </a:r>
            <a:r>
              <a:rPr lang="en-US" altLang="zh-CN" dirty="0">
                <a:solidFill>
                  <a:srgbClr val="FFFFFF"/>
                </a:solidFill>
              </a:rPr>
              <a:t>12</a:t>
            </a:r>
            <a:endParaRPr lang="zh-CN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8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4190" y="51470"/>
            <a:ext cx="7718050" cy="382569"/>
          </a:xfrm>
          <a:prstGeom prst="rect">
            <a:avLst/>
          </a:prstGeom>
        </p:spPr>
        <p:txBody>
          <a:bodyPr lIns="81740" tIns="40869" rIns="81740" bIns="40869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54" y="627273"/>
            <a:ext cx="8210786" cy="4104173"/>
          </a:xfrm>
          <a:prstGeom prst="rect">
            <a:avLst/>
          </a:prstGeom>
        </p:spPr>
        <p:txBody>
          <a:bodyPr lIns="81740" tIns="40869" rIns="81740" bIns="4086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757016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8397" y="4683451"/>
            <a:ext cx="2132206" cy="358970"/>
          </a:xfrm>
          <a:prstGeom prst="rect">
            <a:avLst/>
          </a:prstGeom>
        </p:spPr>
        <p:txBody>
          <a:bodyPr lIns="91430" tIns="45715" rIns="91430" bIns="45715"/>
          <a:lstStyle/>
          <a:p>
            <a:pPr defTabSz="91419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3656" y="4683451"/>
            <a:ext cx="2896695" cy="358970"/>
          </a:xfrm>
          <a:prstGeom prst="rect">
            <a:avLst/>
          </a:prstGeom>
        </p:spPr>
        <p:txBody>
          <a:bodyPr lIns="91430" tIns="45715" rIns="91430" bIns="45715"/>
          <a:lstStyle/>
          <a:p>
            <a:pPr defTabSz="914190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50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3585" y="4767714"/>
            <a:ext cx="2896867" cy="2732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90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567" y="4767714"/>
            <a:ext cx="2133962" cy="2732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190">
              <a:defRPr/>
            </a:pPr>
            <a:fld id="{10413790-DA41-421A-AE39-C50414B092DE}" type="slidenum">
              <a:rPr lang="zh-CN" altLang="en-US" smtClean="0">
                <a:solidFill>
                  <a:srgbClr val="FFFFFF"/>
                </a:solidFill>
              </a:rPr>
              <a:pPr defTabSz="914190">
                <a:defRPr/>
              </a:pPr>
              <a:t>‹#›</a:t>
            </a:fld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88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6616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73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16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64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1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37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tags" Target="../tags/tag2.xml"/><Relationship Id="rId9" Type="http://schemas.openxmlformats.org/officeDocument/2006/relationships/image" Target="../media/image4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9.vml"/><Relationship Id="rId7" Type="http://schemas.openxmlformats.org/officeDocument/2006/relationships/image" Target="../media/image1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4" Type="http://schemas.openxmlformats.org/officeDocument/2006/relationships/tags" Target="../tags/tag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7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ags" Target="../tags/tag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oleObject" Target="../embeddings/oleObject4.bin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vmlDrawing" Target="../drawings/vmlDrawing4.v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1.png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heme" Target="../theme/theme5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5.bin"/><Relationship Id="rId5" Type="http://schemas.openxmlformats.org/officeDocument/2006/relationships/tags" Target="../tags/tag6.xml"/><Relationship Id="rId4" Type="http://schemas.openxmlformats.org/officeDocument/2006/relationships/vmlDrawing" Target="../drawings/vmlDrawing5.v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heme" Target="../theme/them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6.bin"/><Relationship Id="rId5" Type="http://schemas.openxmlformats.org/officeDocument/2006/relationships/tags" Target="../tags/tag7.xml"/><Relationship Id="rId4" Type="http://schemas.openxmlformats.org/officeDocument/2006/relationships/vmlDrawing" Target="../drawings/vmlDrawing6.v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7.vml"/><Relationship Id="rId7" Type="http://schemas.openxmlformats.org/officeDocument/2006/relationships/image" Target="../media/image1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tags" Target="../tags/tag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8.vml"/><Relationship Id="rId7" Type="http://schemas.openxmlformats.org/officeDocument/2006/relationships/image" Target="../media/image1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tags" Target="../tags/tag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14.png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3.jpeg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605007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04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05" y="4683449"/>
            <a:ext cx="2132206" cy="3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536" tIns="42269" rIns="84536" bIns="42269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一汽蓝条.png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9512" y="135849"/>
            <a:ext cx="3887876" cy="121993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5796136" y="627534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宜居    宜业    宜游</a:t>
            </a:r>
          </a:p>
        </p:txBody>
      </p:sp>
    </p:spTree>
    <p:extLst>
      <p:ext uri="{BB962C8B-B14F-4D97-AF65-F5344CB8AC3E}">
        <p14:creationId xmlns:p14="http://schemas.microsoft.com/office/powerpoint/2010/main" val="24338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hf hdr="0" ftr="0" dt="0"/>
  <p:txStyles>
    <p:titleStyle>
      <a:lvl1pPr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2pPr>
      <a:lvl3pPr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3pPr>
      <a:lvl4pPr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4pPr>
      <a:lvl5pPr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5pPr>
      <a:lvl6pPr marL="456531"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6pPr>
      <a:lvl7pPr marL="913064"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7pPr>
      <a:lvl8pPr marL="1369595"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8pPr>
      <a:lvl9pPr marL="1826128" algn="l" defTabSz="844901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宋体" pitchFamily="2" charset="-122"/>
        </a:defRPr>
      </a:lvl9pPr>
    </p:titleStyle>
    <p:bodyStyle>
      <a:lvl1pPr marL="317036" indent="-317036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Blip>
          <a:blip r:embed="rId9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384" indent="-263141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Blip>
          <a:blip r:embed="rId10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318" indent="-212412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Blip>
          <a:blip r:embed="rId11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974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Blip>
          <a:blip r:embed="rId12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2216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8748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5281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813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8345" indent="-210829" algn="l" defTabSz="8449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31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64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95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28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60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93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23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58" algn="l" defTabSz="9130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41775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8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defTabSz="10426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56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6061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71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10426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68344" y="52491"/>
            <a:ext cx="1257404" cy="39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7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875522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28" name="think-cell Slide" r:id="rId15" imgW="395" imgH="396" progId="TCLayout.ActiveDocument.1">
                  <p:embed/>
                </p:oleObj>
              </mc:Choice>
              <mc:Fallback>
                <p:oleObj name="think-cell Slide" r:id="rId1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3252" y="4937568"/>
            <a:ext cx="783170" cy="195369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defTabSz="816296"/>
            <a:r>
              <a:rPr lang="zh-CN" altLang="en-US" sz="800" dirty="0">
                <a:solidFill>
                  <a:prstClr val="black"/>
                </a:solidFill>
                <a:latin typeface="微软雅黑" panose="020B0503020204020204" pitchFamily="34" charset="-122"/>
              </a:rPr>
              <a:t>第</a:t>
            </a:r>
            <a:fld id="{D551AF74-0F38-4D4F-AB9D-27C8216154F8}" type="slidenum">
              <a:rPr lang="zh-CN" altLang="en-US" sz="800" smtClean="0">
                <a:solidFill>
                  <a:prstClr val="black"/>
                </a:solidFill>
                <a:latin typeface="微软雅黑" panose="020B0503020204020204" pitchFamily="34" charset="-122"/>
              </a:rPr>
              <a:pPr defTabSz="816296"/>
              <a:t>‹#›</a:t>
            </a:fld>
            <a:r>
              <a:rPr lang="zh-CN" altLang="en-US" sz="800" dirty="0">
                <a:solidFill>
                  <a:prstClr val="black"/>
                </a:solidFill>
                <a:latin typeface="微软雅黑" panose="020B0503020204020204" pitchFamily="34" charset="-122"/>
              </a:rPr>
              <a:t>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235" y="4937569"/>
            <a:ext cx="554171" cy="195369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defTabSz="816296"/>
            <a:r>
              <a:rPr lang="zh-CN" altLang="en-US" sz="800" dirty="0">
                <a:solidFill>
                  <a:prstClr val="black"/>
                </a:solidFill>
                <a:latin typeface="微软雅黑" panose="020B0503020204020204" pitchFamily="34" charset="-122"/>
              </a:rPr>
              <a:t>财务部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249077" y="524116"/>
            <a:ext cx="8667141" cy="364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71561" tIns="35780" rIns="71561" bIns="35780" numCol="1" rtlCol="0" anchor="t" anchorCtr="0" compatLnSpc="1"/>
          <a:lstStyle/>
          <a:p>
            <a:pPr defTabSz="81599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60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417" y="0"/>
            <a:ext cx="1871461" cy="52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45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ctr" defTabSz="715609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354" indent="-268354" algn="l" defTabSz="71560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1433" indent="-223628" algn="l" defTabSz="71560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12" indent="-178902" algn="l" defTabSz="71560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317" indent="-178902" algn="l" defTabSz="71560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121" indent="-178902" algn="l" defTabSz="71560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7926" indent="-178902" algn="l" defTabSz="71560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5731" indent="-178902" algn="l" defTabSz="71560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indent="-178902" algn="l" defTabSz="71560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1340" indent="-178902" algn="l" defTabSz="71560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8137989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86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defTabSz="10426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9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6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2" name="对象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r" defTabSz="846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DE838B-0F12-4B31-B7D1-2D0F6538ECB8}" type="slidenum">
              <a:rPr kumimoji="0" lang="en-US" altLang="zh-CN" sz="1000" b="1" i="0" u="none" strike="noStrike" kern="1200" cap="none" spc="0" normalizeH="0" baseline="0" noProof="0" smtClean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r" defTabSz="8461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000" b="1" i="0" u="none" strike="noStrike" kern="1200" cap="none" spc="0" normalizeH="0" baseline="0" noProof="0" dirty="0">
              <a:ln>
                <a:noFill/>
              </a:ln>
              <a:solidFill>
                <a:srgbClr val="002C6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l" defTabSz="10426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9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453094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72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defTabSz="10426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31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5979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defTabSz="10426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77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470750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7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355156" y="4849765"/>
            <a:ext cx="589287" cy="239246"/>
          </a:xfrm>
          <a:prstGeom prst="rect">
            <a:avLst/>
          </a:prstGeom>
          <a:noFill/>
          <a:ln>
            <a:noFill/>
          </a:ln>
        </p:spPr>
        <p:txBody>
          <a:bodyPr wrap="square" lIns="84531" tIns="42266" rIns="84531" bIns="42266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fld id="{B2DE838B-0F12-4B31-B7D1-2D0F6538ECB8}" type="slidenum">
              <a:rPr lang="en-US" altLang="zh-CN" sz="1000" b="1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r" eaLnBrk="1" hangingPunct="1">
                <a:defRPr/>
              </a:pPr>
              <a:t>‹#›</a:t>
            </a:fld>
            <a:endParaRPr lang="en-US" altLang="zh-CN" sz="1000" b="1" dirty="0">
              <a:solidFill>
                <a:srgbClr val="002C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51520" y="477944"/>
            <a:ext cx="8640960" cy="34289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defTabSz="104267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345"/>
            <a:ext cx="1656184" cy="4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07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7" descr="未标题-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3" y="535209"/>
            <a:ext cx="8668217" cy="2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2269586" y="4084741"/>
            <a:ext cx="1581237" cy="331569"/>
          </a:xfrm>
          <a:prstGeom prst="rect">
            <a:avLst/>
          </a:prstGeom>
          <a:noFill/>
          <a:ln>
            <a:noFill/>
          </a:ln>
        </p:spPr>
        <p:txBody>
          <a:bodyPr lIns="84521" tIns="42261" rIns="84521" bIns="42261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3419296" y="4787128"/>
            <a:ext cx="1584224" cy="331569"/>
          </a:xfrm>
          <a:prstGeom prst="rect">
            <a:avLst/>
          </a:prstGeom>
          <a:noFill/>
          <a:ln>
            <a:noFill/>
          </a:ln>
        </p:spPr>
        <p:txBody>
          <a:bodyPr lIns="84521" tIns="42261" rIns="84521" bIns="42261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657088" y="4938007"/>
            <a:ext cx="562342" cy="24894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F4D71"/>
            </a:prstShdw>
          </a:effectLst>
        </p:spPr>
        <p:txBody>
          <a:bodyPr wrap="none" lIns="83189" tIns="43259" rIns="83189" bIns="43259" anchor="ctr">
            <a:spAutoFit/>
          </a:bodyPr>
          <a:lstStyle>
            <a:lvl1pPr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846138" eaLnBrk="0" hangingPunct="0"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defTabSz="8461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fld id="{B2DE838B-0F12-4B31-B7D1-2D0F6538ECB8}" type="slidenum">
              <a:rPr lang="en-US" altLang="zh-CN" sz="1050" smtClean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eaLnBrk="1" hangingPunct="1">
                <a:defRPr/>
              </a:pPr>
              <a:t>‹#›</a:t>
            </a:fld>
            <a:r>
              <a:rPr lang="en-US" altLang="zh-CN" sz="1050" dirty="0">
                <a:solidFill>
                  <a:srgbClr val="002C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/31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516217" y="51470"/>
            <a:ext cx="2325206" cy="414046"/>
            <a:chOff x="6660232" y="188640"/>
            <a:chExt cx="2021918" cy="360040"/>
          </a:xfrm>
        </p:grpSpPr>
        <p:pic>
          <p:nvPicPr>
            <p:cNvPr id="10" name="图片 8" descr="标识与中国一汽组合横版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59" t="18822" r="25623" b="70786"/>
            <a:stretch>
              <a:fillRect/>
            </a:stretch>
          </p:blipFill>
          <p:spPr bwMode="auto">
            <a:xfrm>
              <a:off x="7164288" y="192506"/>
              <a:ext cx="1517862" cy="356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660232" y="188640"/>
              <a:ext cx="1008112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Autofit/>
            </a:bodyPr>
            <a:lstStyle/>
            <a:p>
              <a:pPr defTabSz="914190"/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3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hf hdr="0" ftr="0" dt="0"/>
  <p:txStyles>
    <p:titleStyle>
      <a:lvl1pPr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2pPr>
      <a:lvl3pPr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3pPr>
      <a:lvl4pPr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4pPr>
      <a:lvl5pPr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5pPr>
      <a:lvl6pPr marL="456440"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6pPr>
      <a:lvl7pPr marL="912885"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7pPr>
      <a:lvl8pPr marL="1369329"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8pPr>
      <a:lvl9pPr marL="1825772" algn="l" defTabSz="844736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itchFamily="34" charset="0"/>
          <a:ea typeface="黑体" pitchFamily="2" charset="-122"/>
        </a:defRPr>
      </a:lvl9pPr>
    </p:titleStyle>
    <p:bodyStyle>
      <a:lvl1pPr marL="316974" indent="-316974" algn="l" defTabSz="844736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1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250" indent="-263092" algn="l" defTabSz="844736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2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109" indent="-212373" algn="l" defTabSz="844736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3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684" indent="-210789" algn="l" defTabSz="844736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1843" indent="-210789" algn="l" defTabSz="844736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8287" indent="-210789" algn="l" defTabSz="84473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4730" indent="-210789" algn="l" defTabSz="84473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175" indent="-210789" algn="l" defTabSz="84473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7616" indent="-210789" algn="l" defTabSz="84473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40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85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329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72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213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654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097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543" algn="l" defTabSz="9128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9D4BBA11-B741-4D54-B3B0-7DDDDB882E77}"/>
              </a:ext>
            </a:extLst>
          </p:cNvPr>
          <p:cNvSpPr txBox="1"/>
          <p:nvPr/>
        </p:nvSpPr>
        <p:spPr>
          <a:xfrm>
            <a:off x="676126" y="915566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长春</a:t>
            </a:r>
            <a:r>
              <a:rPr lang="zh-CN" altLang="zh-CN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红旗</a:t>
            </a:r>
            <a:r>
              <a:rPr lang="zh-CN" altLang="en-US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国际</a:t>
            </a:r>
            <a:r>
              <a:rPr lang="zh-CN" altLang="zh-CN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小镇公司</a:t>
            </a:r>
            <a:endParaRPr lang="en-US" altLang="zh-CN" sz="36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部门</a:t>
            </a:r>
            <a:r>
              <a:rPr lang="en-US" altLang="zh-CN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岗位</a:t>
            </a:r>
            <a:r>
              <a:rPr lang="zh-CN" altLang="en-US" sz="36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名称应聘</a:t>
            </a:r>
            <a:r>
              <a:rPr lang="zh-CN" altLang="en-US" sz="3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报告</a:t>
            </a:r>
            <a:endParaRPr lang="en-US" altLang="zh-CN" sz="36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3600" b="1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应聘</a:t>
            </a:r>
            <a:r>
              <a:rPr lang="zh-CN" altLang="en-US" sz="24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：   </a:t>
            </a:r>
            <a:endParaRPr lang="en-US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08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915566"/>
            <a:ext cx="828092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一、个人简介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对应聘岗位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的认识和理解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三、工作业绩介绍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四、未来工作构想（重点介绍）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zh-CN" altLang="en-US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结合应聘岗位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职责定位阐述未来工作目标、实现路径及未来</a:t>
            </a:r>
            <a:r>
              <a:rPr lang="en-US" altLang="zh-CN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1~2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</a:t>
            </a:r>
            <a:endParaRPr lang="en-US" altLang="zh-CN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zh-CN" altLang="en-US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五、其他</a:t>
            </a:r>
            <a:endParaRPr lang="en-US" altLang="zh-CN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470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报告内容</a:t>
            </a:r>
            <a:endParaRPr lang="zh-CN" altLang="en-US" sz="2600" b="1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3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749" y="791275"/>
            <a:ext cx="8064699" cy="1505027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汇报时间不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超过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，提问交流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正文材料控制在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以内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内容重点突出，注意目视效果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1470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报告要求</a:t>
            </a:r>
            <a:endParaRPr lang="zh-CN" altLang="en-US" sz="2600" b="1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72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139702"/>
            <a:ext cx="8229600" cy="857250"/>
          </a:xfrm>
        </p:spPr>
        <p:txBody>
          <a:bodyPr/>
          <a:lstStyle/>
          <a:p>
            <a:r>
              <a:rPr lang="zh-CN" altLang="en-US" sz="7200" b="1" dirty="0" smtClean="0">
                <a:latin typeface="微软雅黑" pitchFamily="34" charset="-122"/>
                <a:ea typeface="微软雅黑" pitchFamily="34" charset="-122"/>
              </a:rPr>
              <a:t>谢  谢</a:t>
            </a:r>
            <a:endParaRPr lang="zh-CN" altLang="en-US" sz="72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96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08&quot;/&gt;&lt;CPresentation id=&quot;1&quot;&gt;&lt;m_precDefaultNumber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strFormatTime&gt;%Y/%#m/%#d&lt;/m_strFormatTime&gt;&lt;/m_precDefaultDate&gt;&lt;m_precDefaultYear/&gt;&lt;m_precDefaultQuarter/&gt;&lt;m_precDefaultMonth/&gt;&lt;m_precDefaultWeek/&gt;&lt;m_precDefaultDay/&gt;&lt;m_mruColor&gt;&lt;m_vecMRU length=&quot;5&quot;&gt;&lt;elem m_fUsage=&quot;4.74810391001754970000E+000&quot;&gt;&lt;m_ppcolschidx val=&quot;0&quot;/&gt;&lt;m_rgb r=&quot;0&quot; g=&quot;80&quot; b=&quot;0&quot;/&gt;&lt;m_nBrightness val=&quot;0&quot;/&gt;&lt;/elem&gt;&lt;elem m_fUsage=&quot;1.72900000000000010000E+000&quot;&gt;&lt;m_ppcolschidx val=&quot;0&quot;/&gt;&lt;m_rgb r=&quot;ae&quot; g=&quot;d4&quot; b=&quot;f8&quot;/&gt;&lt;m_nBrightness val=&quot;0&quot;/&gt;&lt;/elem&gt;&lt;elem m_fUsage=&quot;8.63271296912460070000E-001&quot;&gt;&lt;m_ppcolschidx val=&quot;0&quot;/&gt;&lt;m_rgb r=&quot;c0&quot; g=&quot;0&quot; b=&quot;0&quot;/&gt;&lt;m_nBrightness val=&quot;0&quot;/&gt;&lt;/elem&gt;&lt;elem m_fUsage=&quot;8.10000000000000050000E-001&quot;&gt;&lt;m_ppcolschidx val=&quot;0&quot;/&gt;&lt;m_rgb r=&quot;0&quot; g=&quot;23&quot; b=&quot;5a&quot;/&gt;&lt;m_nBrightness val=&quot;0&quot;/&gt;&lt;/elem&gt;&lt;elem m_fUsage=&quot;4.98773075396999220000E-001&quot;&gt;&lt;m_ppcolschidx val=&quot;0&quot;/&gt;&lt;m_rgb r=&quot;45&quot; g=&quot;b8&quot; b=&quot;e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1_Office 主题">
  <a:themeElements>
    <a:clrScheme name="1_Office 主题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E70000"/>
      </a:accent6>
      <a:hlink>
        <a:srgbClr val="0000FF"/>
      </a:hlink>
      <a:folHlink>
        <a:srgbClr val="FF000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600" b="1" dirty="0" smtClean="0">
            <a:solidFill>
              <a:schemeClr val="tx2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600" b="1" dirty="0" smtClean="0">
            <a:solidFill>
              <a:schemeClr val="tx2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0jqejjx0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latin typeface="黑体" panose="02010609060101010101" pitchFamily="49" charset="-122"/>
            <a:ea typeface="黑体" panose="02010609060101010101" pitchFamily="49" charset="-122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600" b="1" dirty="0" smtClean="0">
            <a:solidFill>
              <a:schemeClr val="tx2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600" b="1" dirty="0" smtClean="0">
            <a:solidFill>
              <a:schemeClr val="tx2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6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600" b="1" dirty="0" smtClean="0">
            <a:solidFill>
              <a:schemeClr val="tx2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7_Office 主题">
  <a:themeElements>
    <a:clrScheme name="中国一汽">
      <a:dk1>
        <a:srgbClr val="FFFFFF"/>
      </a:dk1>
      <a:lt1>
        <a:srgbClr val="FFFFFF"/>
      </a:lt1>
      <a:dk2>
        <a:srgbClr val="7F7F7F"/>
      </a:dk2>
      <a:lt2>
        <a:srgbClr val="1F497D"/>
      </a:lt2>
      <a:accent1>
        <a:srgbClr val="8DB3E2"/>
      </a:accent1>
      <a:accent2>
        <a:srgbClr val="548DD4"/>
      </a:accent2>
      <a:accent3>
        <a:srgbClr val="17365D"/>
      </a:accent3>
      <a:accent4>
        <a:srgbClr val="1F497D"/>
      </a:accent4>
      <a:accent5>
        <a:srgbClr val="FF0000"/>
      </a:accent5>
      <a:accent6>
        <a:srgbClr val="002060"/>
      </a:accent6>
      <a:hlink>
        <a:srgbClr val="1F497D"/>
      </a:hlink>
      <a:folHlink>
        <a:srgbClr val="7F7F7F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  <a:txDef>
      <a:spPr>
        <a:noFill/>
      </a:spPr>
      <a:bodyPr wrap="square" rtlCol="0" anchor="ctr" anchorCtr="0">
        <a:noAutofit/>
      </a:bodyPr>
      <a:lstStyle>
        <a:defPPr algn="l">
          <a:defRPr b="1"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57151</TotalTime>
  <Words>103</Words>
  <Application>Microsoft Office PowerPoint</Application>
  <PresentationFormat>全屏显示(16:9)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10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1_Office 主题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7_Office 主题</vt:lpstr>
      <vt:lpstr>7_自定义设计方案</vt:lpstr>
      <vt:lpstr>think-cell Slide</vt:lpstr>
      <vt:lpstr>PowerPoint 演示文稿</vt:lpstr>
      <vt:lpstr>PowerPoint 演示文稿</vt:lpstr>
      <vt:lpstr>PowerPoint 演示文稿</vt:lpstr>
      <vt:lpstr>谢  谢</vt:lpstr>
    </vt:vector>
  </TitlesOfParts>
  <Company>微软中国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会议体制</dc:title>
  <dc:creator>高海中(集团-财务部-运营管理处)</dc:creator>
  <cp:lastModifiedBy>huangmj</cp:lastModifiedBy>
  <cp:revision>3565</cp:revision>
  <cp:lastPrinted>2020-04-09T01:33:45Z</cp:lastPrinted>
  <dcterms:created xsi:type="dcterms:W3CDTF">2016-10-26T06:56:00Z</dcterms:created>
  <dcterms:modified xsi:type="dcterms:W3CDTF">2020-05-29T06:59:31Z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