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4.xml" ContentType="application/vnd.openxmlformats-officedocument.theme+xml"/>
  <Override PartName="/ppt/tags/tag5.xml" ContentType="application/vnd.openxmlformats-officedocument.presentationml.tags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5.xml" ContentType="application/vnd.openxmlformats-officedocument.theme+xml"/>
  <Override PartName="/ppt/tags/tag6.xml" ContentType="application/vnd.openxmlformats-officedocument.presentationml.tags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6.xml" ContentType="application/vnd.openxmlformats-officedocument.theme+xml"/>
  <Override PartName="/ppt/tags/tag7.xml" ContentType="application/vnd.openxmlformats-officedocument.presentationml.tags+xml"/>
  <Override PartName="/ppt/slideLayouts/slideLayout27.xml" ContentType="application/vnd.openxmlformats-officedocument.presentationml.slideLayout+xml"/>
  <Override PartName="/ppt/theme/theme7.xml" ContentType="application/vnd.openxmlformats-officedocument.theme+xml"/>
  <Override PartName="/ppt/tags/tag8.xml" ContentType="application/vnd.openxmlformats-officedocument.presentationml.tags+xml"/>
  <Override PartName="/ppt/slideLayouts/slideLayout28.xml" ContentType="application/vnd.openxmlformats-officedocument.presentationml.slideLayout+xml"/>
  <Override PartName="/ppt/theme/theme8.xml" ContentType="application/vnd.openxmlformats-officedocument.theme+xml"/>
  <Override PartName="/ppt/tags/tag9.xml" ContentType="application/vnd.openxmlformats-officedocument.presentationml.tags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9.xml" ContentType="application/vnd.openxmlformats-officedocument.theme+xml"/>
  <Override PartName="/ppt/slideLayouts/slideLayout36.xml" ContentType="application/vnd.openxmlformats-officedocument.presentationml.slideLayout+xml"/>
  <Override PartName="/ppt/theme/theme10.xml" ContentType="application/vnd.openxmlformats-officedocument.theme+xml"/>
  <Override PartName="/ppt/tags/tag10.xml" ContentType="application/vnd.openxmlformats-officedocument.presentationml.tags+xml"/>
  <Override PartName="/ppt/theme/theme11.xml" ContentType="application/vnd.openxmlformats-officedocument.theme+xml"/>
  <Override PartName="/ppt/theme/theme1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>
  <p:sldMasterIdLst>
    <p:sldMasterId id="2147483746" r:id="rId1"/>
    <p:sldMasterId id="2147483713" r:id="rId2"/>
    <p:sldMasterId id="2147483719" r:id="rId3"/>
    <p:sldMasterId id="2147483749" r:id="rId4"/>
    <p:sldMasterId id="2147483760" r:id="rId5"/>
    <p:sldMasterId id="2147483763" r:id="rId6"/>
    <p:sldMasterId id="2147483766" r:id="rId7"/>
    <p:sldMasterId id="2147483769" r:id="rId8"/>
    <p:sldMasterId id="2147483772" r:id="rId9"/>
    <p:sldMasterId id="2147483780" r:id="rId10"/>
  </p:sldMasterIdLst>
  <p:notesMasterIdLst>
    <p:notesMasterId r:id="rId15"/>
  </p:notesMasterIdLst>
  <p:handoutMasterIdLst>
    <p:handoutMasterId r:id="rId16"/>
  </p:handoutMasterIdLst>
  <p:sldIdLst>
    <p:sldId id="2192" r:id="rId11"/>
    <p:sldId id="2193" r:id="rId12"/>
    <p:sldId id="2194" r:id="rId13"/>
    <p:sldId id="2195" r:id="rId14"/>
  </p:sldIdLst>
  <p:sldSz cx="9144000" cy="5143500" type="screen16x9"/>
  <p:notesSz cx="6794500" cy="9906000"/>
  <p:custDataLst>
    <p:tags r:id="rId17"/>
  </p:custDataLst>
  <p:defaultTextStyle>
    <a:defPPr>
      <a:defRPr lang="zh-CN"/>
    </a:defPPr>
    <a:lvl1pPr marL="0" algn="l" defTabSz="91136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002" algn="l" defTabSz="91136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2003" algn="l" defTabSz="91136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68004" algn="l" defTabSz="91136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4005" algn="l" defTabSz="91136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0005" algn="l" defTabSz="91136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36008" algn="l" defTabSz="91136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2010" algn="l" defTabSz="91136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48011" algn="l" defTabSz="91136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7E383627-18D0-4FD4-B0C4-A69F5936D25D}">
          <p14:sldIdLst>
            <p14:sldId id="2192"/>
            <p14:sldId id="2193"/>
            <p14:sldId id="2194"/>
            <p14:sldId id="2195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82">
          <p15:clr>
            <a:srgbClr val="A4A3A4"/>
          </p15:clr>
        </p15:guide>
        <p15:guide id="2" pos="2898">
          <p15:clr>
            <a:srgbClr val="A4A3A4"/>
          </p15:clr>
        </p15:guide>
        <p15:guide id="3" orient="horz" pos="1637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0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8E8"/>
    <a:srgbClr val="D9D9D9"/>
    <a:srgbClr val="E9EDF4"/>
    <a:srgbClr val="99CCFF"/>
    <a:srgbClr val="1F497D"/>
    <a:srgbClr val="00235A"/>
    <a:srgbClr val="B70000"/>
    <a:srgbClr val="002060"/>
    <a:srgbClr val="C0504D"/>
    <a:srgbClr val="8EB4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77" autoAdjust="0"/>
    <p:restoredTop sz="98246" autoAdjust="0"/>
  </p:normalViewPr>
  <p:slideViewPr>
    <p:cSldViewPr>
      <p:cViewPr varScale="1">
        <p:scale>
          <a:sx n="89" d="100"/>
          <a:sy n="89" d="100"/>
        </p:scale>
        <p:origin x="-572" y="-64"/>
      </p:cViewPr>
      <p:guideLst>
        <p:guide orient="horz" pos="2182"/>
        <p:guide orient="horz" pos="1637"/>
        <p:guide pos="289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4014" y="-96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4"/>
            <a:ext cx="2944336" cy="495697"/>
          </a:xfrm>
          <a:prstGeom prst="rect">
            <a:avLst/>
          </a:prstGeom>
        </p:spPr>
        <p:txBody>
          <a:bodyPr vert="horz" lIns="91235" tIns="45618" rIns="91235" bIns="45618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1" y="9408720"/>
            <a:ext cx="2944336" cy="495696"/>
          </a:xfrm>
          <a:prstGeom prst="rect">
            <a:avLst/>
          </a:prstGeom>
        </p:spPr>
        <p:txBody>
          <a:bodyPr vert="horz" lIns="91235" tIns="45618" rIns="91235" bIns="45618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48579" y="9408720"/>
            <a:ext cx="2944336" cy="495696"/>
          </a:xfrm>
          <a:prstGeom prst="rect">
            <a:avLst/>
          </a:prstGeom>
        </p:spPr>
        <p:txBody>
          <a:bodyPr vert="horz" lIns="91235" tIns="45618" rIns="91235" bIns="45618" rtlCol="0" anchor="b"/>
          <a:lstStyle>
            <a:lvl1pPr algn="r">
              <a:defRPr sz="1200"/>
            </a:lvl1pPr>
          </a:lstStyle>
          <a:p>
            <a:fld id="{0AED303E-F69C-487C-B61A-1FC27B27A5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59154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3" y="5"/>
            <a:ext cx="2944283" cy="495300"/>
          </a:xfrm>
          <a:prstGeom prst="rect">
            <a:avLst/>
          </a:prstGeom>
        </p:spPr>
        <p:txBody>
          <a:bodyPr vert="horz" lIns="91235" tIns="45618" rIns="91235" bIns="45618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48646" y="5"/>
            <a:ext cx="2944283" cy="495300"/>
          </a:xfrm>
          <a:prstGeom prst="rect">
            <a:avLst/>
          </a:prstGeom>
        </p:spPr>
        <p:txBody>
          <a:bodyPr vert="horz" lIns="91235" tIns="45618" rIns="91235" bIns="45618" rtlCol="0"/>
          <a:lstStyle>
            <a:lvl1pPr algn="r">
              <a:defRPr sz="1200"/>
            </a:lvl1pPr>
          </a:lstStyle>
          <a:p>
            <a:fld id="{440473B6-8AB2-4DD0-823A-C576FA66E496}" type="datetimeFigureOut">
              <a:rPr lang="zh-CN" altLang="en-US" smtClean="0"/>
              <a:t>2020/5/29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1363"/>
            <a:ext cx="6610350" cy="3717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35" tIns="45618" rIns="91235" bIns="4561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451" y="4705349"/>
            <a:ext cx="5435600" cy="4457700"/>
          </a:xfrm>
          <a:prstGeom prst="rect">
            <a:avLst/>
          </a:prstGeom>
        </p:spPr>
        <p:txBody>
          <a:bodyPr vert="horz" lIns="91235" tIns="45618" rIns="91235" bIns="4561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3" y="9408983"/>
            <a:ext cx="2944283" cy="495300"/>
          </a:xfrm>
          <a:prstGeom prst="rect">
            <a:avLst/>
          </a:prstGeom>
        </p:spPr>
        <p:txBody>
          <a:bodyPr vert="horz" lIns="91235" tIns="45618" rIns="91235" bIns="45618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48646" y="9408983"/>
            <a:ext cx="2944283" cy="495300"/>
          </a:xfrm>
          <a:prstGeom prst="rect">
            <a:avLst/>
          </a:prstGeom>
        </p:spPr>
        <p:txBody>
          <a:bodyPr vert="horz" lIns="91235" tIns="45618" rIns="91235" bIns="45618" rtlCol="0" anchor="b"/>
          <a:lstStyle>
            <a:lvl1pPr algn="r">
              <a:defRPr sz="1200"/>
            </a:lvl1pPr>
          </a:lstStyle>
          <a:p>
            <a:fld id="{7120A554-7C36-4AFC-A0B8-D2D5EE594C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924936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13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002" algn="l" defTabSz="9113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003" algn="l" defTabSz="9113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8004" algn="l" defTabSz="9113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4005" algn="l" defTabSz="9113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0005" algn="l" defTabSz="9113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6008" algn="l" defTabSz="9113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2010" algn="l" defTabSz="9113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48011" algn="l" defTabSz="9113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Master" Target="../slideMasters/slideMaster9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Master" Target="../slideMasters/slideMaster9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gif"/><Relationship Id="rId1" Type="http://schemas.openxmlformats.org/officeDocument/2006/relationships/slideMaster" Target="../slideMasters/slideMaster9.xml"/><Relationship Id="rId4" Type="http://schemas.openxmlformats.org/officeDocument/2006/relationships/image" Target="../media/image17.gif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930650"/>
            <a:ext cx="7772400" cy="1102519"/>
          </a:xfrm>
          <a:prstGeom prst="rect">
            <a:avLst/>
          </a:prstGeom>
        </p:spPr>
        <p:txBody>
          <a:bodyPr/>
          <a:lstStyle>
            <a:lvl1pPr algn="ctr">
              <a:defRPr sz="4200" b="1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01516"/>
            <a:ext cx="6400800" cy="131445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lang="zh-CN" altLang="en-US" sz="2400" b="0" dirty="0">
                <a:solidFill>
                  <a:srgbClr val="002C6C"/>
                </a:solidFill>
                <a:latin typeface="微软雅黑" pitchFamily="34" charset="-122"/>
                <a:ea typeface="微软雅黑" pitchFamily="34" charset="-122"/>
                <a:cs typeface="+mj-cs"/>
              </a:defRPr>
            </a:lvl1pPr>
            <a:lvl2pPr marL="457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559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1772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7856490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19985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54952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5650" y="590551"/>
            <a:ext cx="7715250" cy="435769"/>
          </a:xfrm>
          <a:prstGeom prst="rect">
            <a:avLst/>
          </a:prstGeom>
        </p:spPr>
        <p:txBody>
          <a:bodyPr lIns="91430" tIns="45715" rIns="91430" bIns="45715"/>
          <a:lstStyle>
            <a:lvl1pPr>
              <a:defRPr>
                <a:ea typeface="微软雅黑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5651" y="1091805"/>
            <a:ext cx="7704138" cy="3477815"/>
          </a:xfrm>
          <a:prstGeom prst="rect">
            <a:avLst/>
          </a:prstGeom>
        </p:spPr>
        <p:txBody>
          <a:bodyPr lIns="91430" tIns="45715" rIns="91430" bIns="45715"/>
          <a:lstStyle>
            <a:lvl1pPr>
              <a:defRPr>
                <a:ea typeface="微软雅黑" pitchFamily="34" charset="-122"/>
              </a:defRPr>
            </a:lvl1pPr>
            <a:lvl2pPr>
              <a:defRPr>
                <a:ea typeface="微软雅黑" pitchFamily="34" charset="-122"/>
              </a:defRPr>
            </a:lvl2pPr>
            <a:lvl3pPr>
              <a:defRPr>
                <a:ea typeface="微软雅黑" pitchFamily="34" charset="-122"/>
              </a:defRPr>
            </a:lvl3pPr>
            <a:lvl4pPr>
              <a:defRPr>
                <a:ea typeface="微软雅黑" pitchFamily="34" charset="-122"/>
              </a:defRPr>
            </a:lvl4pPr>
            <a:lvl5pPr>
              <a:defRPr>
                <a:ea typeface="微软雅黑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>
          <a:xfrm>
            <a:off x="6296025" y="4773217"/>
            <a:ext cx="2133600" cy="273844"/>
          </a:xfrm>
          <a:prstGeom prst="rect">
            <a:avLst/>
          </a:prstGeom>
          <a:ln/>
        </p:spPr>
        <p:txBody>
          <a:bodyPr lIns="91430" tIns="45715" rIns="91430" bIns="45715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灯片编号占位符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3746500" y="4782742"/>
            <a:ext cx="2133600" cy="273844"/>
          </a:xfrm>
          <a:prstGeom prst="rect">
            <a:avLst/>
          </a:prstGeom>
          <a:ln/>
        </p:spPr>
        <p:txBody>
          <a:bodyPr lIns="91430" tIns="45715" rIns="91430" bIns="45715"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prstClr val="black"/>
                </a:solidFill>
              </a:rPr>
              <a:t>第</a:t>
            </a:r>
            <a:fld id="{7167E822-2EBE-410B-9927-99A140AE43C5}" type="slidenum">
              <a:rPr lang="zh-CN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prstClr val="black"/>
                </a:solidFill>
              </a:rPr>
              <a:t>页</a:t>
            </a:r>
            <a:r>
              <a:rPr lang="en-US">
                <a:solidFill>
                  <a:prstClr val="black"/>
                </a:solidFill>
              </a:rPr>
              <a:t>/</a:t>
            </a:r>
            <a:r>
              <a:rPr lang="zh-CN" altLang="en-US">
                <a:solidFill>
                  <a:prstClr val="black"/>
                </a:solidFill>
              </a:rPr>
              <a:t>共</a:t>
            </a:r>
            <a:r>
              <a:rPr lang="en-US">
                <a:solidFill>
                  <a:prstClr val="black"/>
                </a:solidFill>
              </a:rPr>
              <a:t>54</a:t>
            </a:r>
            <a:r>
              <a:rPr lang="zh-CN" altLang="en-US">
                <a:solidFill>
                  <a:prstClr val="black"/>
                </a:solidFill>
              </a:rPr>
              <a:t>页</a:t>
            </a:r>
          </a:p>
        </p:txBody>
      </p:sp>
    </p:spTree>
    <p:extLst>
      <p:ext uri="{BB962C8B-B14F-4D97-AF65-F5344CB8AC3E}">
        <p14:creationId xmlns:p14="http://schemas.microsoft.com/office/powerpoint/2010/main" val="17829773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237035" y="108001"/>
            <a:ext cx="7388124" cy="411428"/>
          </a:xfrm>
          <a:prstGeom prst="rect">
            <a:avLst/>
          </a:prstGeom>
        </p:spPr>
        <p:txBody>
          <a:bodyPr lIns="81750" tIns="40874" rIns="81750" bIns="40874"/>
          <a:lstStyle>
            <a:lvl1pPr>
              <a:defRPr sz="2300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dirty="0"/>
              <a:t>单击此处添加二级目录标题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0" hasCustomPrompt="1"/>
          </p:nvPr>
        </p:nvSpPr>
        <p:spPr>
          <a:xfrm>
            <a:off x="261663" y="576002"/>
            <a:ext cx="8834964" cy="1492250"/>
          </a:xfrm>
          <a:prstGeom prst="rect">
            <a:avLst/>
          </a:prstGeom>
        </p:spPr>
        <p:txBody>
          <a:bodyPr lIns="81750" tIns="40874" rIns="81750" bIns="40874"/>
          <a:lstStyle>
            <a:lvl1pPr marL="318627" indent="-318627">
              <a:lnSpc>
                <a:spcPct val="120000"/>
              </a:lnSpc>
              <a:spcBef>
                <a:spcPts val="386"/>
              </a:spcBef>
              <a:buFontTx/>
              <a:buBlip>
                <a:blip r:embed="rId2"/>
              </a:buBlip>
              <a:defRPr sz="1800" b="1">
                <a:latin typeface="微软雅黑" pitchFamily="34" charset="-122"/>
                <a:ea typeface="微软雅黑" pitchFamily="34" charset="-122"/>
              </a:defRPr>
            </a:lvl1pPr>
            <a:lvl2pPr marL="482766" indent="-263094">
              <a:lnSpc>
                <a:spcPct val="120000"/>
              </a:lnSpc>
              <a:buSzPct val="100000"/>
              <a:buFont typeface="Wingdings" pitchFamily="2" charset="2"/>
              <a:buChar char="Ø"/>
              <a:defRPr sz="1600" b="1">
                <a:latin typeface="微软雅黑" pitchFamily="34" charset="-122"/>
                <a:ea typeface="微软雅黑" pitchFamily="34" charset="-122"/>
              </a:defRPr>
            </a:lvl2pPr>
            <a:lvl3pPr marL="643688" indent="-212375">
              <a:lnSpc>
                <a:spcPct val="120000"/>
              </a:lnSpc>
              <a:buFont typeface="Wingdings" pitchFamily="2" charset="2"/>
              <a:buChar char="n"/>
              <a:defRPr sz="1400" b="1">
                <a:latin typeface="微软雅黑" pitchFamily="34" charset="-122"/>
                <a:ea typeface="微软雅黑" pitchFamily="34" charset="-122"/>
              </a:defRPr>
            </a:lvl3pPr>
            <a:lvl4pPr marL="1523384" indent="-255464">
              <a:lnSpc>
                <a:spcPct val="120000"/>
              </a:lnSpc>
              <a:buFont typeface="Wingdings" pitchFamily="2" charset="2"/>
              <a:buChar char="l"/>
              <a:defRPr sz="1300" b="1">
                <a:latin typeface="微软雅黑" pitchFamily="34" charset="-122"/>
                <a:ea typeface="微软雅黑" pitchFamily="34" charset="-122"/>
              </a:defRPr>
            </a:lvl4pPr>
            <a:lvl5pPr marL="1946553" indent="-255464">
              <a:lnSpc>
                <a:spcPct val="120000"/>
              </a:lnSpc>
              <a:buFont typeface="Wingdings" pitchFamily="2" charset="2"/>
              <a:buChar char="u"/>
              <a:defRPr sz="1100" b="1">
                <a:latin typeface="微软雅黑" pitchFamily="34" charset="-122"/>
                <a:ea typeface="微软雅黑" pitchFamily="34" charset="-122"/>
              </a:defRPr>
            </a:lvl5pPr>
          </a:lstStyle>
          <a:p>
            <a:pPr lvl="0"/>
            <a:r>
              <a:rPr lang="zh-CN" altLang="en-US" dirty="0"/>
              <a:t>单击此处添加一级文本</a:t>
            </a:r>
            <a:endParaRPr lang="en-US" altLang="zh-CN" dirty="0"/>
          </a:p>
          <a:p>
            <a:pPr lvl="1"/>
            <a:r>
              <a:rPr lang="zh-CN" altLang="en-US" dirty="0"/>
              <a:t>单击此处添加二级文本</a:t>
            </a:r>
            <a:endParaRPr lang="en-US" altLang="zh-CN" dirty="0"/>
          </a:p>
          <a:p>
            <a:pPr lvl="2"/>
            <a:r>
              <a:rPr lang="en-US" altLang="zh-CN" dirty="0"/>
              <a:t> </a:t>
            </a:r>
            <a:r>
              <a:rPr lang="zh-CN" altLang="en-US" dirty="0"/>
              <a:t>三级文本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5466285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9232832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98597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22260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22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2126024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5208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2639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26860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35368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6904579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00125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7475358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494430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6902703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237035" y="51471"/>
            <a:ext cx="7388124" cy="411428"/>
          </a:xfrm>
          <a:prstGeom prst="rect">
            <a:avLst/>
          </a:prstGeom>
        </p:spPr>
        <p:txBody>
          <a:bodyPr lIns="81740" tIns="40869" rIns="81740" bIns="40869"/>
          <a:lstStyle>
            <a:lvl1pPr>
              <a:defRPr sz="2300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dirty="0"/>
              <a:t>单击此处添加二级目录标题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0" hasCustomPrompt="1"/>
          </p:nvPr>
        </p:nvSpPr>
        <p:spPr>
          <a:xfrm>
            <a:off x="201532" y="627534"/>
            <a:ext cx="8834964" cy="1492250"/>
          </a:xfrm>
          <a:prstGeom prst="rect">
            <a:avLst/>
          </a:prstGeom>
        </p:spPr>
        <p:txBody>
          <a:bodyPr lIns="81740" tIns="40869" rIns="81740" bIns="40869"/>
          <a:lstStyle>
            <a:lvl1pPr marL="318587" indent="-318587">
              <a:lnSpc>
                <a:spcPct val="120000"/>
              </a:lnSpc>
              <a:spcBef>
                <a:spcPts val="386"/>
              </a:spcBef>
              <a:buFontTx/>
              <a:buBlip>
                <a:blip r:embed="rId2"/>
              </a:buBlip>
              <a:defRPr sz="1800" b="1">
                <a:latin typeface="微软雅黑" pitchFamily="34" charset="-122"/>
                <a:ea typeface="微软雅黑" pitchFamily="34" charset="-122"/>
              </a:defRPr>
            </a:lvl1pPr>
            <a:lvl2pPr marL="482706" indent="-263063">
              <a:lnSpc>
                <a:spcPct val="120000"/>
              </a:lnSpc>
              <a:buSzPct val="100000"/>
              <a:buFont typeface="Wingdings" pitchFamily="2" charset="2"/>
              <a:buChar char="Ø"/>
              <a:defRPr sz="1600" b="1">
                <a:latin typeface="微软雅黑" pitchFamily="34" charset="-122"/>
                <a:ea typeface="微软雅黑" pitchFamily="34" charset="-122"/>
              </a:defRPr>
            </a:lvl2pPr>
            <a:lvl3pPr marL="643608" indent="-212350">
              <a:lnSpc>
                <a:spcPct val="120000"/>
              </a:lnSpc>
              <a:buFont typeface="Wingdings" pitchFamily="2" charset="2"/>
              <a:buChar char="n"/>
              <a:defRPr sz="1400" b="1">
                <a:latin typeface="微软雅黑" pitchFamily="34" charset="-122"/>
                <a:ea typeface="微软雅黑" pitchFamily="34" charset="-122"/>
              </a:defRPr>
            </a:lvl3pPr>
            <a:lvl4pPr marL="1523194" indent="-255434">
              <a:lnSpc>
                <a:spcPct val="120000"/>
              </a:lnSpc>
              <a:buFont typeface="Wingdings" pitchFamily="2" charset="2"/>
              <a:buChar char="l"/>
              <a:defRPr sz="1300" b="1">
                <a:latin typeface="微软雅黑" pitchFamily="34" charset="-122"/>
                <a:ea typeface="微软雅黑" pitchFamily="34" charset="-122"/>
              </a:defRPr>
            </a:lvl4pPr>
            <a:lvl5pPr marL="1946312" indent="-255434">
              <a:lnSpc>
                <a:spcPct val="120000"/>
              </a:lnSpc>
              <a:buFont typeface="Wingdings" pitchFamily="2" charset="2"/>
              <a:buChar char="u"/>
              <a:defRPr sz="1100" b="1">
                <a:latin typeface="微软雅黑" pitchFamily="34" charset="-122"/>
                <a:ea typeface="微软雅黑" pitchFamily="34" charset="-122"/>
              </a:defRPr>
            </a:lvl5pPr>
          </a:lstStyle>
          <a:p>
            <a:pPr lvl="0"/>
            <a:r>
              <a:rPr lang="zh-CN" altLang="en-US" dirty="0"/>
              <a:t>单击此处添加一级文本</a:t>
            </a:r>
            <a:endParaRPr lang="en-US" altLang="zh-CN" dirty="0"/>
          </a:p>
          <a:p>
            <a:pPr lvl="1"/>
            <a:r>
              <a:rPr lang="zh-CN" altLang="en-US" dirty="0"/>
              <a:t>单击此处添加二级文本</a:t>
            </a:r>
            <a:endParaRPr lang="en-US" altLang="zh-CN" dirty="0"/>
          </a:p>
          <a:p>
            <a:pPr lvl="2"/>
            <a:r>
              <a:rPr lang="en-US" altLang="zh-CN" dirty="0"/>
              <a:t> </a:t>
            </a:r>
            <a:r>
              <a:rPr lang="zh-CN" altLang="en-US" dirty="0"/>
              <a:t>三级文本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516689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532372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>
            <a:spLocks noGrp="1"/>
          </p:cNvSpPr>
          <p:nvPr>
            <p:ph type="title" hasCustomPrompt="1"/>
          </p:nvPr>
        </p:nvSpPr>
        <p:spPr>
          <a:xfrm>
            <a:off x="237035" y="51471"/>
            <a:ext cx="7388124" cy="411428"/>
          </a:xfrm>
          <a:prstGeom prst="rect">
            <a:avLst/>
          </a:prstGeom>
        </p:spPr>
        <p:txBody>
          <a:bodyPr lIns="81740" tIns="40869" rIns="81740" bIns="40869"/>
          <a:lstStyle>
            <a:lvl1pPr>
              <a:defRPr sz="2300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dirty="0"/>
              <a:t>单击此处添加文本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0" hasCustomPrompt="1"/>
          </p:nvPr>
        </p:nvSpPr>
        <p:spPr>
          <a:xfrm>
            <a:off x="179512" y="627534"/>
            <a:ext cx="8834964" cy="1492250"/>
          </a:xfrm>
          <a:prstGeom prst="rect">
            <a:avLst/>
          </a:prstGeom>
        </p:spPr>
        <p:txBody>
          <a:bodyPr lIns="81740" tIns="40869" rIns="81740" bIns="40869"/>
          <a:lstStyle>
            <a:lvl1pPr marL="318587" indent="-318587">
              <a:lnSpc>
                <a:spcPct val="120000"/>
              </a:lnSpc>
              <a:spcBef>
                <a:spcPts val="386"/>
              </a:spcBef>
              <a:buFontTx/>
              <a:buBlip>
                <a:blip r:embed="rId2"/>
              </a:buBlip>
              <a:defRPr sz="1800" b="1">
                <a:latin typeface="微软雅黑" pitchFamily="34" charset="-122"/>
                <a:ea typeface="微软雅黑" pitchFamily="34" charset="-122"/>
              </a:defRPr>
            </a:lvl1pPr>
            <a:lvl2pPr marL="482706" indent="-263063">
              <a:lnSpc>
                <a:spcPct val="120000"/>
              </a:lnSpc>
              <a:buSzPct val="100000"/>
              <a:buFont typeface="Wingdings" pitchFamily="2" charset="2"/>
              <a:buChar char="Ø"/>
              <a:defRPr sz="1600" b="1">
                <a:latin typeface="微软雅黑" pitchFamily="34" charset="-122"/>
                <a:ea typeface="微软雅黑" pitchFamily="34" charset="-122"/>
              </a:defRPr>
            </a:lvl2pPr>
            <a:lvl3pPr marL="643608" indent="-212350">
              <a:lnSpc>
                <a:spcPct val="120000"/>
              </a:lnSpc>
              <a:buFont typeface="Wingdings" pitchFamily="2" charset="2"/>
              <a:buChar char="n"/>
              <a:defRPr sz="1400" b="1">
                <a:latin typeface="微软雅黑" pitchFamily="34" charset="-122"/>
                <a:ea typeface="微软雅黑" pitchFamily="34" charset="-122"/>
              </a:defRPr>
            </a:lvl3pPr>
            <a:lvl4pPr marL="1523194" indent="-255434">
              <a:lnSpc>
                <a:spcPct val="120000"/>
              </a:lnSpc>
              <a:buFont typeface="Wingdings" pitchFamily="2" charset="2"/>
              <a:buChar char="l"/>
              <a:defRPr sz="1300" b="1">
                <a:latin typeface="微软雅黑" pitchFamily="34" charset="-122"/>
                <a:ea typeface="微软雅黑" pitchFamily="34" charset="-122"/>
              </a:defRPr>
            </a:lvl4pPr>
            <a:lvl5pPr marL="1946312" indent="-255434">
              <a:lnSpc>
                <a:spcPct val="120000"/>
              </a:lnSpc>
              <a:buFont typeface="Wingdings" pitchFamily="2" charset="2"/>
              <a:buChar char="u"/>
              <a:defRPr sz="1100" b="1">
                <a:latin typeface="微软雅黑" pitchFamily="34" charset="-122"/>
                <a:ea typeface="微软雅黑" pitchFamily="34" charset="-122"/>
              </a:defRPr>
            </a:lvl5pPr>
          </a:lstStyle>
          <a:p>
            <a:pPr lvl="0"/>
            <a:r>
              <a:rPr lang="zh-CN" altLang="en-US" dirty="0"/>
              <a:t>单击此处添加一级文本</a:t>
            </a:r>
            <a:endParaRPr lang="en-US" altLang="zh-CN" dirty="0"/>
          </a:p>
          <a:p>
            <a:pPr lvl="1"/>
            <a:r>
              <a:rPr lang="zh-CN" altLang="en-US" dirty="0"/>
              <a:t>单击此处添加二级文本</a:t>
            </a:r>
            <a:endParaRPr lang="en-US" altLang="zh-CN" dirty="0"/>
          </a:p>
          <a:p>
            <a:pPr lvl="2"/>
            <a:r>
              <a:rPr lang="en-US" altLang="zh-CN" dirty="0"/>
              <a:t> </a:t>
            </a:r>
            <a:r>
              <a:rPr lang="zh-CN" altLang="en-US" dirty="0"/>
              <a:t>三级文本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3839172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83031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内容占位符 9"/>
          <p:cNvSpPr>
            <a:spLocks noGrp="1"/>
          </p:cNvSpPr>
          <p:nvPr>
            <p:ph sz="quarter" idx="13"/>
          </p:nvPr>
        </p:nvSpPr>
        <p:spPr>
          <a:xfrm>
            <a:off x="416185" y="563447"/>
            <a:ext cx="8311640" cy="4163553"/>
          </a:xfrm>
          <a:prstGeom prst="rect">
            <a:avLst/>
          </a:prstGeom>
        </p:spPr>
        <p:txBody>
          <a:bodyPr lIns="87249" tIns="43625" rIns="87249" bIns="43625"/>
          <a:lstStyle>
            <a:lvl1pPr>
              <a:buFontTx/>
              <a:buBlip>
                <a:blip r:embed="rId2"/>
              </a:buBlip>
              <a:defRPr kumimoji="1" lang="zh-CN" altLang="en-US" sz="1900" b="1" dirty="0" smtClean="0">
                <a:solidFill>
                  <a:srgbClr val="000066"/>
                </a:solidFill>
                <a:latin typeface="微软雅黑" pitchFamily="34" charset="-122"/>
                <a:ea typeface="微软雅黑" pitchFamily="34" charset="-122"/>
                <a:cs typeface="+mn-cs"/>
              </a:defRPr>
            </a:lvl1pPr>
            <a:lvl2pPr>
              <a:buFontTx/>
              <a:buBlip>
                <a:blip r:embed="rId3"/>
              </a:buBlip>
              <a:defRPr kumimoji="1" lang="zh-CN" altLang="en-US" sz="1700" b="1" dirty="0" smtClean="0">
                <a:solidFill>
                  <a:srgbClr val="000066"/>
                </a:solidFill>
                <a:latin typeface="微软雅黑" pitchFamily="34" charset="-122"/>
                <a:ea typeface="微软雅黑" pitchFamily="34" charset="-122"/>
              </a:defRPr>
            </a:lvl2pPr>
            <a:lvl3pPr>
              <a:buFontTx/>
              <a:buBlip>
                <a:blip r:embed="rId4"/>
              </a:buBlip>
              <a:defRPr kumimoji="1" lang="zh-CN" altLang="en-US" sz="1600" b="1" dirty="0" smtClean="0">
                <a:solidFill>
                  <a:srgbClr val="000066"/>
                </a:solidFill>
                <a:latin typeface="微软雅黑" pitchFamily="34" charset="-122"/>
                <a:ea typeface="微软雅黑" pitchFamily="34" charset="-122"/>
              </a:defRPr>
            </a:lvl3pPr>
            <a:lvl4pPr>
              <a:defRPr kumimoji="1" lang="zh-CN" altLang="en-US" sz="1400" b="1" dirty="0" smtClean="0">
                <a:solidFill>
                  <a:srgbClr val="000066"/>
                </a:solidFill>
                <a:latin typeface="微软雅黑" pitchFamily="34" charset="-122"/>
                <a:ea typeface="微软雅黑" pitchFamily="34" charset="-122"/>
              </a:defRPr>
            </a:lvl4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</p:txBody>
      </p:sp>
      <p:sp>
        <p:nvSpPr>
          <p:cNvPr id="7" name="标题 1"/>
          <p:cNvSpPr>
            <a:spLocks noGrp="1"/>
          </p:cNvSpPr>
          <p:nvPr>
            <p:ph type="title"/>
          </p:nvPr>
        </p:nvSpPr>
        <p:spPr>
          <a:xfrm>
            <a:off x="416182" y="123480"/>
            <a:ext cx="5407592" cy="308206"/>
          </a:xfrm>
          <a:prstGeom prst="rect">
            <a:avLst/>
          </a:prstGeom>
        </p:spPr>
        <p:txBody>
          <a:bodyPr lIns="87249" tIns="43625" rIns="87249" bIns="43625"/>
          <a:lstStyle>
            <a:lvl1pPr algn="l">
              <a:defRPr sz="2100" b="1">
                <a:solidFill>
                  <a:srgbClr val="660039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4" name="灯片编号占位符 4"/>
          <p:cNvSpPr>
            <a:spLocks noGrp="1"/>
          </p:cNvSpPr>
          <p:nvPr>
            <p:ph type="sldNum" sz="quarter" idx="14"/>
          </p:nvPr>
        </p:nvSpPr>
        <p:spPr>
          <a:xfrm>
            <a:off x="6593292" y="4767702"/>
            <a:ext cx="2371198" cy="375798"/>
          </a:xfrm>
          <a:prstGeom prst="rect">
            <a:avLst/>
          </a:prstGeom>
        </p:spPr>
        <p:txBody>
          <a:bodyPr lIns="87249" tIns="43625" rIns="87249" bIns="43625"/>
          <a:lstStyle>
            <a:lvl1pPr>
              <a:defRPr/>
            </a:lvl1pPr>
          </a:lstStyle>
          <a:p>
            <a:pPr defTabSz="914190">
              <a:defRPr/>
            </a:pPr>
            <a:r>
              <a:rPr lang="en-US" altLang="zh-CN" dirty="0">
                <a:solidFill>
                  <a:srgbClr val="FFFFFF"/>
                </a:solidFill>
              </a:rPr>
              <a:t>XX</a:t>
            </a:r>
            <a:r>
              <a:rPr lang="zh-CN" altLang="en-US" dirty="0">
                <a:solidFill>
                  <a:srgbClr val="FFFFFF"/>
                </a:solidFill>
              </a:rPr>
              <a:t>公司 </a:t>
            </a:r>
            <a:r>
              <a:rPr lang="en-US" altLang="zh-CN" dirty="0">
                <a:solidFill>
                  <a:srgbClr val="FFFFFF"/>
                </a:solidFill>
              </a:rPr>
              <a:t>2015</a:t>
            </a:r>
            <a:r>
              <a:rPr lang="zh-CN" altLang="en-US" dirty="0">
                <a:solidFill>
                  <a:srgbClr val="FFFFFF"/>
                </a:solidFill>
              </a:rPr>
              <a:t>年</a:t>
            </a:r>
            <a:r>
              <a:rPr lang="en-US" altLang="zh-CN" dirty="0">
                <a:solidFill>
                  <a:srgbClr val="FFFFFF"/>
                </a:solidFill>
              </a:rPr>
              <a:t>12</a:t>
            </a:r>
            <a:endParaRPr lang="zh-CN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2854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4190" y="51470"/>
            <a:ext cx="7718050" cy="382569"/>
          </a:xfrm>
          <a:prstGeom prst="rect">
            <a:avLst/>
          </a:prstGeom>
        </p:spPr>
        <p:txBody>
          <a:bodyPr lIns="81740" tIns="40869" rIns="81740" bIns="40869"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354" y="627273"/>
            <a:ext cx="8210786" cy="4104173"/>
          </a:xfrm>
          <a:prstGeom prst="rect">
            <a:avLst/>
          </a:prstGeom>
        </p:spPr>
        <p:txBody>
          <a:bodyPr lIns="81740" tIns="40869" rIns="81740" bIns="40869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87570168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25"/>
            <a:ext cx="7772400" cy="1102519"/>
          </a:xfrm>
          <a:prstGeom prst="rect">
            <a:avLst/>
          </a:prstGeom>
        </p:spPr>
        <p:txBody>
          <a:bodyPr lIns="91430" tIns="45715" rIns="91430" bIns="45715"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 lIns="91430" tIns="45715" rIns="91430" bIns="45715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4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7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8397" y="4683451"/>
            <a:ext cx="2132206" cy="358970"/>
          </a:xfrm>
          <a:prstGeom prst="rect">
            <a:avLst/>
          </a:prstGeom>
        </p:spPr>
        <p:txBody>
          <a:bodyPr lIns="91430" tIns="45715" rIns="91430" bIns="45715"/>
          <a:lstStyle/>
          <a:p>
            <a:pPr defTabSz="914190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3656" y="4683451"/>
            <a:ext cx="2896695" cy="358970"/>
          </a:xfrm>
          <a:prstGeom prst="rect">
            <a:avLst/>
          </a:prstGeom>
        </p:spPr>
        <p:txBody>
          <a:bodyPr lIns="91430" tIns="45715" rIns="91430" bIns="45715"/>
          <a:lstStyle/>
          <a:p>
            <a:pPr defTabSz="914190"/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85031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3585" y="4767714"/>
            <a:ext cx="2896867" cy="27321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190"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2567" y="4767714"/>
            <a:ext cx="2133962" cy="273211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微软雅黑" pitchFamily="34" charset="-122"/>
                <a:ea typeface="微软雅黑" pitchFamily="34" charset="-122"/>
              </a:defRPr>
            </a:lvl1pPr>
          </a:lstStyle>
          <a:p>
            <a:pPr defTabSz="914190">
              <a:defRPr/>
            </a:pPr>
            <a:fld id="{10413790-DA41-421A-AE39-C50414B092DE}" type="slidenum">
              <a:rPr lang="zh-CN" altLang="en-US" smtClean="0">
                <a:solidFill>
                  <a:srgbClr val="FFFFFF"/>
                </a:solidFill>
              </a:rPr>
              <a:pPr defTabSz="914190">
                <a:defRPr/>
              </a:pPr>
              <a:t>‹#›</a:t>
            </a:fld>
            <a:endParaRPr lang="zh-CN" alt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98807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966169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6732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3161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92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9643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6150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1376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vmlDrawing" Target="../drawings/vmlDrawing1.vml"/><Relationship Id="rId7" Type="http://schemas.openxmlformats.org/officeDocument/2006/relationships/image" Target="../media/image2.png"/><Relationship Id="rId12" Type="http://schemas.openxmlformats.org/officeDocument/2006/relationships/image" Target="../media/image7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11" Type="http://schemas.openxmlformats.org/officeDocument/2006/relationships/image" Target="../media/image6.png"/><Relationship Id="rId5" Type="http://schemas.openxmlformats.org/officeDocument/2006/relationships/oleObject" Target="../embeddings/oleObject1.bin"/><Relationship Id="rId10" Type="http://schemas.openxmlformats.org/officeDocument/2006/relationships/image" Target="../media/image5.png"/><Relationship Id="rId4" Type="http://schemas.openxmlformats.org/officeDocument/2006/relationships/tags" Target="../tags/tag2.xml"/><Relationship Id="rId9" Type="http://schemas.openxmlformats.org/officeDocument/2006/relationships/image" Target="../media/image4.png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9.vml"/><Relationship Id="rId7" Type="http://schemas.openxmlformats.org/officeDocument/2006/relationships/image" Target="../media/image11.png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36.x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9.bin"/><Relationship Id="rId4" Type="http://schemas.openxmlformats.org/officeDocument/2006/relationships/tags" Target="../tags/tag10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2.vml"/><Relationship Id="rId7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2.bin"/><Relationship Id="rId4" Type="http://schemas.openxmlformats.org/officeDocument/2006/relationships/tags" Target="../tags/tag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3.xml"/><Relationship Id="rId17" Type="http://schemas.openxmlformats.org/officeDocument/2006/relationships/image" Target="../media/image10.png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oleObject" Target="../embeddings/oleObject3.bin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tags" Target="../tags/tag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oleObject" Target="../embeddings/oleObject4.bin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ags" Target="../tags/tag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vmlDrawing" Target="../drawings/vmlDrawing4.v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1.png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8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theme" Target="../theme/theme5.xml"/><Relationship Id="rId7" Type="http://schemas.openxmlformats.org/officeDocument/2006/relationships/image" Target="../media/image8.emf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oleObject" Target="../embeddings/oleObject5.bin"/><Relationship Id="rId5" Type="http://schemas.openxmlformats.org/officeDocument/2006/relationships/tags" Target="../tags/tag6.xml"/><Relationship Id="rId4" Type="http://schemas.openxmlformats.org/officeDocument/2006/relationships/vmlDrawing" Target="../drawings/vmlDrawing5.v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theme" Target="../theme/theme6.xml"/><Relationship Id="rId7" Type="http://schemas.openxmlformats.org/officeDocument/2006/relationships/image" Target="../media/image8.emf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oleObject" Target="../embeddings/oleObject6.bin"/><Relationship Id="rId5" Type="http://schemas.openxmlformats.org/officeDocument/2006/relationships/tags" Target="../tags/tag7.xml"/><Relationship Id="rId4" Type="http://schemas.openxmlformats.org/officeDocument/2006/relationships/vmlDrawing" Target="../drawings/vmlDrawing6.v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7.vml"/><Relationship Id="rId7" Type="http://schemas.openxmlformats.org/officeDocument/2006/relationships/image" Target="../media/image11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7.bin"/><Relationship Id="rId4" Type="http://schemas.openxmlformats.org/officeDocument/2006/relationships/tags" Target="../tags/tag8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8.vml"/><Relationship Id="rId7" Type="http://schemas.openxmlformats.org/officeDocument/2006/relationships/image" Target="../media/image11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8.bin"/><Relationship Id="rId4" Type="http://schemas.openxmlformats.org/officeDocument/2006/relationships/tags" Target="../tags/tag9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13" Type="http://schemas.openxmlformats.org/officeDocument/2006/relationships/image" Target="../media/image6.png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image" Target="../media/image5.png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33.xml"/><Relationship Id="rId10" Type="http://schemas.openxmlformats.org/officeDocument/2006/relationships/image" Target="../media/image14.png"/><Relationship Id="rId4" Type="http://schemas.openxmlformats.org/officeDocument/2006/relationships/slideLayout" Target="../slideLayouts/slideLayout32.xml"/><Relationship Id="rId9" Type="http://schemas.openxmlformats.org/officeDocument/2006/relationships/image" Target="../media/image13.jpeg"/><Relationship Id="rId14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对象 1" hidden="1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16050071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704" name="think-cell Slide" r:id="rId5" imgW="395" imgH="396" progId="TCLayout.ActiveDocument.1">
                  <p:embed/>
                </p:oleObj>
              </mc:Choice>
              <mc:Fallback>
                <p:oleObj name="think-cell Slide" r:id="rId5" imgW="395" imgH="39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405" y="4683449"/>
            <a:ext cx="2132206" cy="358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4536" tIns="42269" rIns="84536" bIns="42269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黑体" pitchFamily="2" charset="-122"/>
                <a:ea typeface="黑体" pitchFamily="2" charset="-122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 descr="一汽蓝条.png"/>
          <p:cNvPicPr>
            <a:picLocks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91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图片 2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79512" y="135849"/>
            <a:ext cx="3887876" cy="1219931"/>
          </a:xfrm>
          <a:prstGeom prst="rect">
            <a:avLst/>
          </a:prstGeom>
        </p:spPr>
      </p:pic>
      <p:sp>
        <p:nvSpPr>
          <p:cNvPr id="4" name="文本框 3"/>
          <p:cNvSpPr txBox="1"/>
          <p:nvPr userDrawn="1"/>
        </p:nvSpPr>
        <p:spPr>
          <a:xfrm>
            <a:off x="5796136" y="627534"/>
            <a:ext cx="31983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宜居    宜业    宜游</a:t>
            </a:r>
          </a:p>
        </p:txBody>
      </p:sp>
    </p:spTree>
    <p:extLst>
      <p:ext uri="{BB962C8B-B14F-4D97-AF65-F5344CB8AC3E}">
        <p14:creationId xmlns:p14="http://schemas.microsoft.com/office/powerpoint/2010/main" val="243382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</p:sldLayoutIdLst>
  <p:hf hdr="0" ftr="0" dt="0"/>
  <p:txStyles>
    <p:titleStyle>
      <a:lvl1pPr algn="l" defTabSz="844901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+mj-lt"/>
          <a:ea typeface="+mj-ea"/>
          <a:cs typeface="+mj-cs"/>
        </a:defRPr>
      </a:lvl1pPr>
      <a:lvl2pPr algn="l" defTabSz="844901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Calibri" pitchFamily="34" charset="0"/>
          <a:ea typeface="宋体" pitchFamily="2" charset="-122"/>
        </a:defRPr>
      </a:lvl2pPr>
      <a:lvl3pPr algn="l" defTabSz="844901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Calibri" pitchFamily="34" charset="0"/>
          <a:ea typeface="宋体" pitchFamily="2" charset="-122"/>
        </a:defRPr>
      </a:lvl3pPr>
      <a:lvl4pPr algn="l" defTabSz="844901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Calibri" pitchFamily="34" charset="0"/>
          <a:ea typeface="宋体" pitchFamily="2" charset="-122"/>
        </a:defRPr>
      </a:lvl4pPr>
      <a:lvl5pPr algn="l" defTabSz="844901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Calibri" pitchFamily="34" charset="0"/>
          <a:ea typeface="宋体" pitchFamily="2" charset="-122"/>
        </a:defRPr>
      </a:lvl5pPr>
      <a:lvl6pPr marL="456531" algn="l" defTabSz="844901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Calibri" pitchFamily="34" charset="0"/>
          <a:ea typeface="宋体" pitchFamily="2" charset="-122"/>
        </a:defRPr>
      </a:lvl6pPr>
      <a:lvl7pPr marL="913064" algn="l" defTabSz="844901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Calibri" pitchFamily="34" charset="0"/>
          <a:ea typeface="宋体" pitchFamily="2" charset="-122"/>
        </a:defRPr>
      </a:lvl7pPr>
      <a:lvl8pPr marL="1369595" algn="l" defTabSz="844901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Calibri" pitchFamily="34" charset="0"/>
          <a:ea typeface="宋体" pitchFamily="2" charset="-122"/>
        </a:defRPr>
      </a:lvl8pPr>
      <a:lvl9pPr marL="1826128" algn="l" defTabSz="844901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Calibri" pitchFamily="34" charset="0"/>
          <a:ea typeface="宋体" pitchFamily="2" charset="-122"/>
        </a:defRPr>
      </a:lvl9pPr>
    </p:titleStyle>
    <p:bodyStyle>
      <a:lvl1pPr marL="317036" indent="-317036" algn="l" defTabSz="844901" rtl="0" eaLnBrk="1" fontAlgn="base" hangingPunct="1">
        <a:spcBef>
          <a:spcPct val="20000"/>
        </a:spcBef>
        <a:spcAft>
          <a:spcPct val="0"/>
        </a:spcAft>
        <a:buFont typeface="Arial" pitchFamily="34" charset="0"/>
        <a:buBlip>
          <a:blip r:embed="rId9"/>
        </a:buBlip>
        <a:defRPr sz="2200">
          <a:solidFill>
            <a:srgbClr val="002C6C"/>
          </a:solidFill>
          <a:latin typeface="+mn-lt"/>
          <a:ea typeface="+mn-ea"/>
          <a:cs typeface="+mn-cs"/>
        </a:defRPr>
      </a:lvl1pPr>
      <a:lvl2pPr marL="686384" indent="-263141" algn="l" defTabSz="844901" rtl="0" eaLnBrk="1" fontAlgn="base" hangingPunct="1">
        <a:spcBef>
          <a:spcPct val="20000"/>
        </a:spcBef>
        <a:spcAft>
          <a:spcPct val="0"/>
        </a:spcAft>
        <a:buFont typeface="Arial" pitchFamily="34" charset="0"/>
        <a:buBlip>
          <a:blip r:embed="rId10"/>
        </a:buBlip>
        <a:defRPr sz="2800">
          <a:solidFill>
            <a:srgbClr val="002C6C"/>
          </a:solidFill>
          <a:latin typeface="+mn-lt"/>
          <a:ea typeface="+mn-ea"/>
        </a:defRPr>
      </a:lvl2pPr>
      <a:lvl3pPr marL="1057318" indent="-212412" algn="l" defTabSz="844901" rtl="0" eaLnBrk="1" fontAlgn="base" hangingPunct="1">
        <a:spcBef>
          <a:spcPct val="20000"/>
        </a:spcBef>
        <a:spcAft>
          <a:spcPct val="0"/>
        </a:spcAft>
        <a:buFont typeface="Arial" pitchFamily="34" charset="0"/>
        <a:buBlip>
          <a:blip r:embed="rId11"/>
        </a:buBlip>
        <a:defRPr sz="2200">
          <a:solidFill>
            <a:srgbClr val="002C6C"/>
          </a:solidFill>
          <a:latin typeface="+mn-lt"/>
          <a:ea typeface="+mn-ea"/>
        </a:defRPr>
      </a:lvl3pPr>
      <a:lvl4pPr marL="1478974" indent="-210829" algn="l" defTabSz="844901" rtl="0" eaLnBrk="1" fontAlgn="base" hangingPunct="1">
        <a:spcBef>
          <a:spcPct val="20000"/>
        </a:spcBef>
        <a:spcAft>
          <a:spcPct val="0"/>
        </a:spcAft>
        <a:buFont typeface="Arial" pitchFamily="34" charset="0"/>
        <a:buBlip>
          <a:blip r:embed="rId12"/>
        </a:buBlip>
        <a:defRPr sz="1400">
          <a:solidFill>
            <a:srgbClr val="002C6C"/>
          </a:solidFill>
          <a:latin typeface="+mn-lt"/>
          <a:ea typeface="+mn-ea"/>
        </a:defRPr>
      </a:lvl4pPr>
      <a:lvl5pPr marL="1902216" indent="-210829" algn="l" defTabSz="844901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400">
          <a:solidFill>
            <a:srgbClr val="002C6C"/>
          </a:solidFill>
          <a:latin typeface="+mn-lt"/>
          <a:ea typeface="+mn-ea"/>
        </a:defRPr>
      </a:lvl5pPr>
      <a:lvl6pPr marL="2358748" indent="-210829" algn="l" defTabSz="844901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400">
          <a:solidFill>
            <a:srgbClr val="002C6C"/>
          </a:solidFill>
          <a:latin typeface="+mn-lt"/>
          <a:ea typeface="+mn-ea"/>
        </a:defRPr>
      </a:lvl6pPr>
      <a:lvl7pPr marL="2815281" indent="-210829" algn="l" defTabSz="844901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400">
          <a:solidFill>
            <a:srgbClr val="002C6C"/>
          </a:solidFill>
          <a:latin typeface="+mn-lt"/>
          <a:ea typeface="+mn-ea"/>
        </a:defRPr>
      </a:lvl7pPr>
      <a:lvl8pPr marL="3271813" indent="-210829" algn="l" defTabSz="844901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400">
          <a:solidFill>
            <a:srgbClr val="002C6C"/>
          </a:solidFill>
          <a:latin typeface="+mn-lt"/>
          <a:ea typeface="+mn-ea"/>
        </a:defRPr>
      </a:lvl8pPr>
      <a:lvl9pPr marL="3728345" indent="-210829" algn="l" defTabSz="844901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400">
          <a:solidFill>
            <a:srgbClr val="002C6C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30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531" algn="l" defTabSz="9130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064" algn="l" defTabSz="9130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595" algn="l" defTabSz="9130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128" algn="l" defTabSz="9130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660" algn="l" defTabSz="9130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193" algn="l" defTabSz="9130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723" algn="l" defTabSz="9130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258" algn="l" defTabSz="9130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对象 1" hidden="1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05417759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889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8355156" y="4849765"/>
            <a:ext cx="589287" cy="239246"/>
          </a:xfrm>
          <a:prstGeom prst="rect">
            <a:avLst/>
          </a:prstGeom>
          <a:noFill/>
          <a:ln>
            <a:noFill/>
          </a:ln>
        </p:spPr>
        <p:txBody>
          <a:bodyPr wrap="square" lIns="84531" tIns="42266" rIns="84531" bIns="42266">
            <a:spAutoFit/>
          </a:bodyPr>
          <a:lstStyle>
            <a:lvl1pPr defTabSz="846138" eaLnBrk="0" hangingPunct="0"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defTabSz="846138" eaLnBrk="0" hangingPunct="0"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defTabSz="846138" eaLnBrk="0" hangingPunct="0"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defTabSz="846138" eaLnBrk="0" hangingPunct="0"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defTabSz="846138" eaLnBrk="0" hangingPunct="0"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algn="ctr" defTabSz="8461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algn="ctr" defTabSz="8461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algn="ctr" defTabSz="8461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algn="ctr" defTabSz="8461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r" eaLnBrk="1" hangingPunct="1">
              <a:defRPr/>
            </a:pPr>
            <a:fld id="{B2DE838B-0F12-4B31-B7D1-2D0F6538ECB8}" type="slidenum">
              <a:rPr lang="en-US" altLang="zh-CN" sz="1000" b="1" smtClean="0">
                <a:solidFill>
                  <a:srgbClr val="002C6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pPr algn="r" eaLnBrk="1" hangingPunct="1">
                <a:defRPr/>
              </a:pPr>
              <a:t>‹#›</a:t>
            </a:fld>
            <a:endParaRPr lang="en-US" altLang="zh-CN" sz="1000" b="1" dirty="0">
              <a:solidFill>
                <a:srgbClr val="002C6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251520" y="477944"/>
            <a:ext cx="8640960" cy="34289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defTabSz="104267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en-US" sz="21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0345"/>
            <a:ext cx="1656184" cy="434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7566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对象 1" hidden="1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5960610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710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8355156" y="4849765"/>
            <a:ext cx="589287" cy="239246"/>
          </a:xfrm>
          <a:prstGeom prst="rect">
            <a:avLst/>
          </a:prstGeom>
          <a:noFill/>
          <a:ln>
            <a:noFill/>
          </a:ln>
        </p:spPr>
        <p:txBody>
          <a:bodyPr wrap="square" lIns="84531" tIns="42266" rIns="84531" bIns="42266">
            <a:spAutoFit/>
          </a:bodyPr>
          <a:lstStyle>
            <a:lvl1pPr defTabSz="846138" eaLnBrk="0" hangingPunct="0"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defTabSz="846138" eaLnBrk="0" hangingPunct="0"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defTabSz="846138" eaLnBrk="0" hangingPunct="0"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defTabSz="846138" eaLnBrk="0" hangingPunct="0"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defTabSz="846138" eaLnBrk="0" hangingPunct="0"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algn="ctr" defTabSz="8461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algn="ctr" defTabSz="8461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algn="ctr" defTabSz="8461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algn="ctr" defTabSz="8461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r" eaLnBrk="1" hangingPunct="1">
              <a:defRPr/>
            </a:pPr>
            <a:fld id="{B2DE838B-0F12-4B31-B7D1-2D0F6538ECB8}" type="slidenum">
              <a:rPr lang="en-US" altLang="zh-CN" sz="1000" b="1" smtClean="0">
                <a:solidFill>
                  <a:srgbClr val="002C6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pPr algn="r" eaLnBrk="1" hangingPunct="1">
                <a:defRPr/>
              </a:pPr>
              <a:t>‹#›</a:t>
            </a:fld>
            <a:endParaRPr lang="en-US" altLang="zh-CN" sz="1000" b="1" dirty="0">
              <a:solidFill>
                <a:srgbClr val="002C6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251520" y="477944"/>
            <a:ext cx="8640960" cy="34289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10426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2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7668344" y="52491"/>
            <a:ext cx="1257404" cy="394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772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对象 1" hidden="1"/>
          <p:cNvGraphicFramePr>
            <a:graphicFrameLocks noChangeAspect="1"/>
          </p:cNvGraphicFramePr>
          <p:nvPr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428755222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728" name="think-cell Slide" r:id="rId15" imgW="395" imgH="396" progId="TCLayout.ActiveDocument.1">
                  <p:embed/>
                </p:oleObj>
              </mc:Choice>
              <mc:Fallback>
                <p:oleObj name="think-cell Slide" r:id="rId15" imgW="395" imgH="39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273252" y="4937568"/>
            <a:ext cx="783170" cy="195369"/>
          </a:xfrm>
          <a:prstGeom prst="rect">
            <a:avLst/>
          </a:prstGeom>
          <a:noFill/>
        </p:spPr>
        <p:txBody>
          <a:bodyPr wrap="square" lIns="71561" tIns="35780" rIns="71561" bIns="35780" rtlCol="0">
            <a:spAutoFit/>
          </a:bodyPr>
          <a:lstStyle/>
          <a:p>
            <a:pPr defTabSz="816296"/>
            <a:r>
              <a:rPr lang="zh-CN" altLang="en-US" sz="800" dirty="0">
                <a:solidFill>
                  <a:prstClr val="black"/>
                </a:solidFill>
                <a:latin typeface="微软雅黑" panose="020B0503020204020204" pitchFamily="34" charset="-122"/>
              </a:rPr>
              <a:t>第</a:t>
            </a:r>
            <a:fld id="{D551AF74-0F38-4D4F-AB9D-27C8216154F8}" type="slidenum">
              <a:rPr lang="zh-CN" altLang="en-US" sz="800" smtClean="0">
                <a:solidFill>
                  <a:prstClr val="black"/>
                </a:solidFill>
                <a:latin typeface="微软雅黑" panose="020B0503020204020204" pitchFamily="34" charset="-122"/>
              </a:rPr>
              <a:pPr defTabSz="816296"/>
              <a:t>‹#›</a:t>
            </a:fld>
            <a:r>
              <a:rPr lang="zh-CN" altLang="en-US" sz="800" dirty="0">
                <a:solidFill>
                  <a:prstClr val="black"/>
                </a:solidFill>
                <a:latin typeface="微软雅黑" panose="020B0503020204020204" pitchFamily="34" charset="-122"/>
              </a:rPr>
              <a:t>页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0235" y="4937569"/>
            <a:ext cx="554171" cy="195369"/>
          </a:xfrm>
          <a:prstGeom prst="rect">
            <a:avLst/>
          </a:prstGeom>
          <a:noFill/>
        </p:spPr>
        <p:txBody>
          <a:bodyPr wrap="square" lIns="71561" tIns="35780" rIns="71561" bIns="35780" rtlCol="0">
            <a:spAutoFit/>
          </a:bodyPr>
          <a:lstStyle/>
          <a:p>
            <a:pPr defTabSz="816296"/>
            <a:r>
              <a:rPr lang="zh-CN" altLang="en-US" sz="800" dirty="0">
                <a:solidFill>
                  <a:prstClr val="black"/>
                </a:solidFill>
                <a:latin typeface="微软雅黑" panose="020B0503020204020204" pitchFamily="34" charset="-122"/>
              </a:rPr>
              <a:t>财务部</a:t>
            </a:r>
          </a:p>
        </p:txBody>
      </p:sp>
      <p:sp>
        <p:nvSpPr>
          <p:cNvPr id="8" name="矩形 7"/>
          <p:cNvSpPr/>
          <p:nvPr/>
        </p:nvSpPr>
        <p:spPr bwMode="auto">
          <a:xfrm>
            <a:off x="249077" y="524116"/>
            <a:ext cx="8667141" cy="3648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71561" tIns="35780" rIns="71561" bIns="35780" numCol="1" rtlCol="0" anchor="t" anchorCtr="0" compatLnSpc="1"/>
          <a:lstStyle/>
          <a:p>
            <a:pPr defTabSz="815994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en-US" sz="160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8417" y="0"/>
            <a:ext cx="1871461" cy="523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9459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sldNum="0" hdr="0" ftr="0" dt="0"/>
  <p:txStyles>
    <p:titleStyle>
      <a:lvl1pPr algn="ctr" defTabSz="715609" rtl="0" eaLnBrk="1" latinLnBrk="0" hangingPunct="1"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8354" indent="-268354" algn="l" defTabSz="715609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581433" indent="-223628" algn="l" defTabSz="715609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894512" indent="-178902" algn="l" defTabSz="715609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252317" indent="-178902" algn="l" defTabSz="715609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10121" indent="-178902" algn="l" defTabSz="715609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967926" indent="-178902" algn="l" defTabSz="715609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25731" indent="-178902" algn="l" defTabSz="715609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683535" indent="-178902" algn="l" defTabSz="715609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041340" indent="-178902" algn="l" defTabSz="715609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7156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57805" algn="l" defTabSz="7156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15609" algn="l" defTabSz="7156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3414" algn="l" defTabSz="7156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31219" algn="l" defTabSz="7156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89024" algn="l" defTabSz="7156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46828" algn="l" defTabSz="7156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04633" algn="l" defTabSz="7156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62438" algn="l" defTabSz="7156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对象 1" hidden="1"/>
          <p:cNvGraphicFramePr>
            <a:graphicFrameLocks noChangeAspect="1"/>
          </p:cNvGraphicFramePr>
          <p:nvPr>
            <p:custDataLst>
              <p:tags r:id="rId12"/>
            </p:custDataLst>
            <p:extLst>
              <p:ext uri="{D42A27DB-BD31-4B8C-83A1-F6EECF244321}">
                <p14:modId xmlns:p14="http://schemas.microsoft.com/office/powerpoint/2010/main" val="81379896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786" name="think-cell Slide" r:id="rId13" imgW="270" imgH="270" progId="TCLayout.ActiveDocument.1">
                  <p:embed/>
                </p:oleObj>
              </mc:Choice>
              <mc:Fallback>
                <p:oleObj name="think-cell Slide" r:id="rId13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8355156" y="4849765"/>
            <a:ext cx="589287" cy="239246"/>
          </a:xfrm>
          <a:prstGeom prst="rect">
            <a:avLst/>
          </a:prstGeom>
          <a:noFill/>
          <a:ln>
            <a:noFill/>
          </a:ln>
        </p:spPr>
        <p:txBody>
          <a:bodyPr wrap="square" lIns="84531" tIns="42266" rIns="84531" bIns="42266">
            <a:spAutoFit/>
          </a:bodyPr>
          <a:lstStyle>
            <a:lvl1pPr defTabSz="846138" eaLnBrk="0" hangingPunct="0"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defTabSz="846138" eaLnBrk="0" hangingPunct="0"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defTabSz="846138" eaLnBrk="0" hangingPunct="0"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defTabSz="846138" eaLnBrk="0" hangingPunct="0"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defTabSz="846138" eaLnBrk="0" hangingPunct="0"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algn="ctr" defTabSz="8461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algn="ctr" defTabSz="8461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algn="ctr" defTabSz="8461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algn="ctr" defTabSz="8461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r" eaLnBrk="1" hangingPunct="1">
              <a:defRPr/>
            </a:pPr>
            <a:fld id="{B2DE838B-0F12-4B31-B7D1-2D0F6538ECB8}" type="slidenum">
              <a:rPr lang="en-US" altLang="zh-CN" sz="1000" b="1" smtClean="0">
                <a:solidFill>
                  <a:srgbClr val="002C6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pPr algn="r" eaLnBrk="1" hangingPunct="1">
                <a:defRPr/>
              </a:pPr>
              <a:t>‹#›</a:t>
            </a:fld>
            <a:endParaRPr lang="en-US" altLang="zh-CN" sz="1000" b="1" dirty="0">
              <a:solidFill>
                <a:srgbClr val="002C6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251520" y="477944"/>
            <a:ext cx="8640960" cy="34289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defTabSz="104267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en-US" sz="21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0345"/>
            <a:ext cx="1656184" cy="434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6492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对象 1" hidden="1"/>
          <p:cNvGraphicFramePr>
            <a:graphicFrameLocks noChangeAspect="1"/>
          </p:cNvGraphicFramePr>
          <p:nvPr>
            <p:custDataLst>
              <p:tags r:id="rId5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765" name="think-cell Slide" r:id="rId6" imgW="270" imgH="270" progId="TCLayout.ActiveDocument.1">
                  <p:embed/>
                </p:oleObj>
              </mc:Choice>
              <mc:Fallback>
                <p:oleObj name="think-cell Slide" r:id="rId6" imgW="270" imgH="270" progId="TCLayout.ActiveDocument.1">
                  <p:embed/>
                  <p:pic>
                    <p:nvPicPr>
                      <p:cNvPr id="2" name="对象 1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8355156" y="4849765"/>
            <a:ext cx="589287" cy="239246"/>
          </a:xfrm>
          <a:prstGeom prst="rect">
            <a:avLst/>
          </a:prstGeom>
          <a:noFill/>
          <a:ln>
            <a:noFill/>
          </a:ln>
        </p:spPr>
        <p:txBody>
          <a:bodyPr wrap="square" lIns="84531" tIns="42266" rIns="84531" bIns="42266">
            <a:spAutoFit/>
          </a:bodyPr>
          <a:lstStyle>
            <a:lvl1pPr defTabSz="846138" eaLnBrk="0" hangingPunct="0"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defTabSz="846138" eaLnBrk="0" hangingPunct="0"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defTabSz="846138" eaLnBrk="0" hangingPunct="0"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defTabSz="846138" eaLnBrk="0" hangingPunct="0"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defTabSz="846138" eaLnBrk="0" hangingPunct="0"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algn="ctr" defTabSz="8461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algn="ctr" defTabSz="8461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algn="ctr" defTabSz="8461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algn="ctr" defTabSz="8461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marL="0" marR="0" lvl="0" indent="0" algn="r" defTabSz="8461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DE838B-0F12-4B31-B7D1-2D0F6538ECB8}" type="slidenum">
              <a:rPr kumimoji="0" lang="en-US" altLang="zh-CN" sz="1000" b="1" i="0" u="none" strike="noStrike" kern="1200" cap="none" spc="0" normalizeH="0" baseline="0" noProof="0" smtClean="0">
                <a:ln>
                  <a:noFill/>
                </a:ln>
                <a:solidFill>
                  <a:srgbClr val="002C6C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pPr marL="0" marR="0" lvl="0" indent="0" algn="r" defTabSz="84613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CN" sz="1000" b="1" i="0" u="none" strike="noStrike" kern="1200" cap="none" spc="0" normalizeH="0" baseline="0" noProof="0" dirty="0">
              <a:ln>
                <a:noFill/>
              </a:ln>
              <a:solidFill>
                <a:srgbClr val="002C6C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251520" y="477944"/>
            <a:ext cx="8640960" cy="34289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lvl="0" indent="0" algn="l" defTabSz="10426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2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0345"/>
            <a:ext cx="1656184" cy="434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0961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对象 1" hidden="1"/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54530946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725" name="think-cell Slide" r:id="rId6" imgW="270" imgH="270" progId="TCLayout.ActiveDocument.1">
                  <p:embed/>
                </p:oleObj>
              </mc:Choice>
              <mc:Fallback>
                <p:oleObj name="think-cell Slide" r:id="rId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8355156" y="4849765"/>
            <a:ext cx="589287" cy="239246"/>
          </a:xfrm>
          <a:prstGeom prst="rect">
            <a:avLst/>
          </a:prstGeom>
          <a:noFill/>
          <a:ln>
            <a:noFill/>
          </a:ln>
        </p:spPr>
        <p:txBody>
          <a:bodyPr wrap="square" lIns="84531" tIns="42266" rIns="84531" bIns="42266">
            <a:spAutoFit/>
          </a:bodyPr>
          <a:lstStyle>
            <a:lvl1pPr defTabSz="846138" eaLnBrk="0" hangingPunct="0"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defTabSz="846138" eaLnBrk="0" hangingPunct="0"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defTabSz="846138" eaLnBrk="0" hangingPunct="0"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defTabSz="846138" eaLnBrk="0" hangingPunct="0"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defTabSz="846138" eaLnBrk="0" hangingPunct="0"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algn="ctr" defTabSz="8461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algn="ctr" defTabSz="8461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algn="ctr" defTabSz="8461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algn="ctr" defTabSz="8461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r" eaLnBrk="1" hangingPunct="1">
              <a:defRPr/>
            </a:pPr>
            <a:fld id="{B2DE838B-0F12-4B31-B7D1-2D0F6538ECB8}" type="slidenum">
              <a:rPr lang="en-US" altLang="zh-CN" sz="1000" b="1" smtClean="0">
                <a:solidFill>
                  <a:srgbClr val="002C6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pPr algn="r" eaLnBrk="1" hangingPunct="1">
                <a:defRPr/>
              </a:pPr>
              <a:t>‹#›</a:t>
            </a:fld>
            <a:endParaRPr lang="en-US" altLang="zh-CN" sz="1000" b="1" dirty="0">
              <a:solidFill>
                <a:srgbClr val="002C6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251520" y="477944"/>
            <a:ext cx="8640960" cy="34289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defTabSz="104267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en-US" sz="21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0345"/>
            <a:ext cx="1656184" cy="434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8311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对象 1" hidden="1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0459799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42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8355156" y="4849765"/>
            <a:ext cx="589287" cy="239246"/>
          </a:xfrm>
          <a:prstGeom prst="rect">
            <a:avLst/>
          </a:prstGeom>
          <a:noFill/>
          <a:ln>
            <a:noFill/>
          </a:ln>
        </p:spPr>
        <p:txBody>
          <a:bodyPr wrap="square" lIns="84531" tIns="42266" rIns="84531" bIns="42266">
            <a:spAutoFit/>
          </a:bodyPr>
          <a:lstStyle>
            <a:lvl1pPr defTabSz="846138" eaLnBrk="0" hangingPunct="0"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defTabSz="846138" eaLnBrk="0" hangingPunct="0"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defTabSz="846138" eaLnBrk="0" hangingPunct="0"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defTabSz="846138" eaLnBrk="0" hangingPunct="0"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defTabSz="846138" eaLnBrk="0" hangingPunct="0"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algn="ctr" defTabSz="8461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algn="ctr" defTabSz="8461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algn="ctr" defTabSz="8461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algn="ctr" defTabSz="8461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r" eaLnBrk="1" hangingPunct="1">
              <a:defRPr/>
            </a:pPr>
            <a:fld id="{B2DE838B-0F12-4B31-B7D1-2D0F6538ECB8}" type="slidenum">
              <a:rPr lang="en-US" altLang="zh-CN" sz="1000" b="1" smtClean="0">
                <a:solidFill>
                  <a:srgbClr val="002C6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pPr algn="r" eaLnBrk="1" hangingPunct="1">
                <a:defRPr/>
              </a:pPr>
              <a:t>‹#›</a:t>
            </a:fld>
            <a:endParaRPr lang="en-US" altLang="zh-CN" sz="1000" b="1" dirty="0">
              <a:solidFill>
                <a:srgbClr val="002C6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251520" y="477944"/>
            <a:ext cx="8640960" cy="34289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defTabSz="104267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en-US" sz="21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0345"/>
            <a:ext cx="1656184" cy="434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1775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对象 1" hidden="1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14707504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878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8355156" y="4849765"/>
            <a:ext cx="589287" cy="239246"/>
          </a:xfrm>
          <a:prstGeom prst="rect">
            <a:avLst/>
          </a:prstGeom>
          <a:noFill/>
          <a:ln>
            <a:noFill/>
          </a:ln>
        </p:spPr>
        <p:txBody>
          <a:bodyPr wrap="square" lIns="84531" tIns="42266" rIns="84531" bIns="42266">
            <a:spAutoFit/>
          </a:bodyPr>
          <a:lstStyle>
            <a:lvl1pPr defTabSz="846138" eaLnBrk="0" hangingPunct="0"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defTabSz="846138" eaLnBrk="0" hangingPunct="0"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defTabSz="846138" eaLnBrk="0" hangingPunct="0"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defTabSz="846138" eaLnBrk="0" hangingPunct="0"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defTabSz="846138" eaLnBrk="0" hangingPunct="0"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algn="ctr" defTabSz="8461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algn="ctr" defTabSz="8461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algn="ctr" defTabSz="8461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algn="ctr" defTabSz="8461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r" eaLnBrk="1" hangingPunct="1">
              <a:defRPr/>
            </a:pPr>
            <a:fld id="{B2DE838B-0F12-4B31-B7D1-2D0F6538ECB8}" type="slidenum">
              <a:rPr lang="en-US" altLang="zh-CN" sz="1000" b="1" smtClean="0">
                <a:solidFill>
                  <a:srgbClr val="002C6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pPr algn="r" eaLnBrk="1" hangingPunct="1">
                <a:defRPr/>
              </a:pPr>
              <a:t>‹#›</a:t>
            </a:fld>
            <a:endParaRPr lang="en-US" altLang="zh-CN" sz="1000" b="1" dirty="0">
              <a:solidFill>
                <a:srgbClr val="002C6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251520" y="477944"/>
            <a:ext cx="8640960" cy="34289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defTabSz="104267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en-US" sz="21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0345"/>
            <a:ext cx="1656184" cy="434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8072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17" descr="未标题-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51523" y="535209"/>
            <a:ext cx="8668217" cy="22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 Box 11"/>
          <p:cNvSpPr txBox="1">
            <a:spLocks noChangeArrowheads="1"/>
          </p:cNvSpPr>
          <p:nvPr/>
        </p:nvSpPr>
        <p:spPr bwMode="auto">
          <a:xfrm>
            <a:off x="2269586" y="4084741"/>
            <a:ext cx="1581237" cy="331569"/>
          </a:xfrm>
          <a:prstGeom prst="rect">
            <a:avLst/>
          </a:prstGeom>
          <a:noFill/>
          <a:ln>
            <a:noFill/>
          </a:ln>
        </p:spPr>
        <p:txBody>
          <a:bodyPr lIns="84521" tIns="42261" rIns="84521" bIns="42261">
            <a:spAutoFit/>
          </a:bodyPr>
          <a:lstStyle>
            <a:lvl1pPr defTabSz="846138" eaLnBrk="0" hangingPunct="0"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defTabSz="846138" eaLnBrk="0" hangingPunct="0"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defTabSz="846138" eaLnBrk="0" hangingPunct="0"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defTabSz="846138" eaLnBrk="0" hangingPunct="0"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defTabSz="846138" eaLnBrk="0" hangingPunct="0"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algn="ctr" defTabSz="8461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algn="ctr" defTabSz="8461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algn="ctr" defTabSz="8461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algn="ctr" defTabSz="8461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4100" name="Text Box 12"/>
          <p:cNvSpPr txBox="1">
            <a:spLocks noChangeArrowheads="1"/>
          </p:cNvSpPr>
          <p:nvPr/>
        </p:nvSpPr>
        <p:spPr bwMode="auto">
          <a:xfrm>
            <a:off x="3419296" y="4787128"/>
            <a:ext cx="1584224" cy="331569"/>
          </a:xfrm>
          <a:prstGeom prst="rect">
            <a:avLst/>
          </a:prstGeom>
          <a:noFill/>
          <a:ln>
            <a:noFill/>
          </a:ln>
        </p:spPr>
        <p:txBody>
          <a:bodyPr lIns="84521" tIns="42261" rIns="84521" bIns="42261">
            <a:spAutoFit/>
          </a:bodyPr>
          <a:lstStyle>
            <a:lvl1pPr defTabSz="846138" eaLnBrk="0" hangingPunct="0"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defTabSz="846138" eaLnBrk="0" hangingPunct="0"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defTabSz="846138" eaLnBrk="0" hangingPunct="0"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defTabSz="846138" eaLnBrk="0" hangingPunct="0"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defTabSz="846138" eaLnBrk="0" hangingPunct="0"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algn="ctr" defTabSz="8461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algn="ctr" defTabSz="8461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algn="ctr" defTabSz="8461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algn="ctr" defTabSz="8461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8657088" y="4938007"/>
            <a:ext cx="562342" cy="248946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2F4D71"/>
            </a:prstShdw>
          </a:effectLst>
        </p:spPr>
        <p:txBody>
          <a:bodyPr wrap="none" lIns="83189" tIns="43259" rIns="83189" bIns="43259" anchor="ctr">
            <a:spAutoFit/>
          </a:bodyPr>
          <a:lstStyle>
            <a:lvl1pPr defTabSz="846138" eaLnBrk="0" hangingPunct="0"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defTabSz="846138" eaLnBrk="0" hangingPunct="0"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defTabSz="846138" eaLnBrk="0" hangingPunct="0"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defTabSz="846138" eaLnBrk="0" hangingPunct="0"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defTabSz="846138" eaLnBrk="0" hangingPunct="0"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algn="ctr" defTabSz="8461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algn="ctr" defTabSz="8461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algn="ctr" defTabSz="8461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algn="ctr" defTabSz="8461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defRPr/>
            </a:pPr>
            <a:fld id="{B2DE838B-0F12-4B31-B7D1-2D0F6538ECB8}" type="slidenum">
              <a:rPr lang="en-US" altLang="zh-CN" sz="1050" smtClean="0">
                <a:solidFill>
                  <a:srgbClr val="002C6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pPr eaLnBrk="1" hangingPunct="1">
                <a:defRPr/>
              </a:pPr>
              <a:t>‹#›</a:t>
            </a:fld>
            <a:r>
              <a:rPr lang="en-US" altLang="zh-CN" sz="1050" dirty="0">
                <a:solidFill>
                  <a:srgbClr val="002C6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/31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6516217" y="51470"/>
            <a:ext cx="2325206" cy="414046"/>
            <a:chOff x="6660232" y="188640"/>
            <a:chExt cx="2021918" cy="360040"/>
          </a:xfrm>
        </p:grpSpPr>
        <p:pic>
          <p:nvPicPr>
            <p:cNvPr id="10" name="图片 8" descr="标识与中国一汽组合横版.png"/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359" t="18822" r="25623" b="70786"/>
            <a:stretch>
              <a:fillRect/>
            </a:stretch>
          </p:blipFill>
          <p:spPr bwMode="auto">
            <a:xfrm>
              <a:off x="7164288" y="192506"/>
              <a:ext cx="1517862" cy="356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/>
            <p:nvPr userDrawn="1"/>
          </p:nvSpPr>
          <p:spPr>
            <a:xfrm>
              <a:off x="6660232" y="188640"/>
              <a:ext cx="1008112" cy="36004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 anchorCtr="0">
              <a:noAutofit/>
            </a:bodyPr>
            <a:lstStyle/>
            <a:p>
              <a:pPr defTabSz="914190"/>
              <a:endParaRPr lang="zh-CN" altLang="en-US" b="1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62346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</p:sldLayoutIdLst>
  <p:hf hdr="0" ftr="0" dt="0"/>
  <p:txStyles>
    <p:titleStyle>
      <a:lvl1pPr algn="l" defTabSz="844736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+mj-lt"/>
          <a:ea typeface="+mj-ea"/>
          <a:cs typeface="+mj-cs"/>
        </a:defRPr>
      </a:lvl1pPr>
      <a:lvl2pPr algn="l" defTabSz="844736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Calibri" pitchFamily="34" charset="0"/>
          <a:ea typeface="黑体" pitchFamily="2" charset="-122"/>
        </a:defRPr>
      </a:lvl2pPr>
      <a:lvl3pPr algn="l" defTabSz="844736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Calibri" pitchFamily="34" charset="0"/>
          <a:ea typeface="黑体" pitchFamily="2" charset="-122"/>
        </a:defRPr>
      </a:lvl3pPr>
      <a:lvl4pPr algn="l" defTabSz="844736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Calibri" pitchFamily="34" charset="0"/>
          <a:ea typeface="黑体" pitchFamily="2" charset="-122"/>
        </a:defRPr>
      </a:lvl4pPr>
      <a:lvl5pPr algn="l" defTabSz="844736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Calibri" pitchFamily="34" charset="0"/>
          <a:ea typeface="黑体" pitchFamily="2" charset="-122"/>
        </a:defRPr>
      </a:lvl5pPr>
      <a:lvl6pPr marL="456440" algn="l" defTabSz="844736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Calibri" pitchFamily="34" charset="0"/>
          <a:ea typeface="黑体" pitchFamily="2" charset="-122"/>
        </a:defRPr>
      </a:lvl6pPr>
      <a:lvl7pPr marL="912885" algn="l" defTabSz="844736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Calibri" pitchFamily="34" charset="0"/>
          <a:ea typeface="黑体" pitchFamily="2" charset="-122"/>
        </a:defRPr>
      </a:lvl7pPr>
      <a:lvl8pPr marL="1369329" algn="l" defTabSz="844736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Calibri" pitchFamily="34" charset="0"/>
          <a:ea typeface="黑体" pitchFamily="2" charset="-122"/>
        </a:defRPr>
      </a:lvl8pPr>
      <a:lvl9pPr marL="1825772" algn="l" defTabSz="844736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Calibri" pitchFamily="34" charset="0"/>
          <a:ea typeface="黑体" pitchFamily="2" charset="-122"/>
        </a:defRPr>
      </a:lvl9pPr>
    </p:titleStyle>
    <p:bodyStyle>
      <a:lvl1pPr marL="316974" indent="-316974" algn="l" defTabSz="844736" rtl="0" eaLnBrk="1" fontAlgn="base" hangingPunct="1">
        <a:spcBef>
          <a:spcPct val="20000"/>
        </a:spcBef>
        <a:spcAft>
          <a:spcPct val="0"/>
        </a:spcAft>
        <a:buFont typeface="Arial" charset="0"/>
        <a:buBlip>
          <a:blip r:embed="rId11"/>
        </a:buBlip>
        <a:defRPr sz="2200">
          <a:solidFill>
            <a:srgbClr val="002C6C"/>
          </a:solidFill>
          <a:latin typeface="+mn-lt"/>
          <a:ea typeface="+mn-ea"/>
          <a:cs typeface="+mn-cs"/>
        </a:defRPr>
      </a:lvl1pPr>
      <a:lvl2pPr marL="686250" indent="-263092" algn="l" defTabSz="844736" rtl="0" eaLnBrk="1" fontAlgn="base" hangingPunct="1">
        <a:spcBef>
          <a:spcPct val="20000"/>
        </a:spcBef>
        <a:spcAft>
          <a:spcPct val="0"/>
        </a:spcAft>
        <a:buFont typeface="Arial" charset="0"/>
        <a:buBlip>
          <a:blip r:embed="rId12"/>
        </a:buBlip>
        <a:defRPr sz="2800">
          <a:solidFill>
            <a:srgbClr val="002C6C"/>
          </a:solidFill>
          <a:latin typeface="+mn-lt"/>
          <a:ea typeface="+mn-ea"/>
        </a:defRPr>
      </a:lvl2pPr>
      <a:lvl3pPr marL="1057109" indent="-212373" algn="l" defTabSz="844736" rtl="0" eaLnBrk="1" fontAlgn="base" hangingPunct="1">
        <a:spcBef>
          <a:spcPct val="20000"/>
        </a:spcBef>
        <a:spcAft>
          <a:spcPct val="0"/>
        </a:spcAft>
        <a:buFont typeface="Arial" charset="0"/>
        <a:buBlip>
          <a:blip r:embed="rId13"/>
        </a:buBlip>
        <a:defRPr sz="2200">
          <a:solidFill>
            <a:srgbClr val="002C6C"/>
          </a:solidFill>
          <a:latin typeface="+mn-lt"/>
          <a:ea typeface="+mn-ea"/>
        </a:defRPr>
      </a:lvl3pPr>
      <a:lvl4pPr marL="1478684" indent="-210789" algn="l" defTabSz="844736" rtl="0" eaLnBrk="1" fontAlgn="base" hangingPunct="1">
        <a:spcBef>
          <a:spcPct val="20000"/>
        </a:spcBef>
        <a:spcAft>
          <a:spcPct val="0"/>
        </a:spcAft>
        <a:buFont typeface="Arial" charset="0"/>
        <a:buBlip>
          <a:blip r:embed="rId14"/>
        </a:buBlip>
        <a:defRPr sz="1400">
          <a:solidFill>
            <a:srgbClr val="002C6C"/>
          </a:solidFill>
          <a:latin typeface="+mn-lt"/>
          <a:ea typeface="+mn-ea"/>
        </a:defRPr>
      </a:lvl4pPr>
      <a:lvl5pPr marL="1901843" indent="-210789" algn="l" defTabSz="844736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400">
          <a:solidFill>
            <a:srgbClr val="002C6C"/>
          </a:solidFill>
          <a:latin typeface="+mn-lt"/>
          <a:ea typeface="+mn-ea"/>
        </a:defRPr>
      </a:lvl5pPr>
      <a:lvl6pPr marL="2358287" indent="-210789" algn="l" defTabSz="844736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400">
          <a:solidFill>
            <a:srgbClr val="002C6C"/>
          </a:solidFill>
          <a:latin typeface="+mn-lt"/>
          <a:ea typeface="+mn-ea"/>
        </a:defRPr>
      </a:lvl6pPr>
      <a:lvl7pPr marL="2814730" indent="-210789" algn="l" defTabSz="844736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400">
          <a:solidFill>
            <a:srgbClr val="002C6C"/>
          </a:solidFill>
          <a:latin typeface="+mn-lt"/>
          <a:ea typeface="+mn-ea"/>
        </a:defRPr>
      </a:lvl7pPr>
      <a:lvl8pPr marL="3271175" indent="-210789" algn="l" defTabSz="844736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400">
          <a:solidFill>
            <a:srgbClr val="002C6C"/>
          </a:solidFill>
          <a:latin typeface="+mn-lt"/>
          <a:ea typeface="+mn-ea"/>
        </a:defRPr>
      </a:lvl8pPr>
      <a:lvl9pPr marL="3727616" indent="-210789" algn="l" defTabSz="844736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400">
          <a:solidFill>
            <a:srgbClr val="002C6C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28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440" algn="l" defTabSz="9128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885" algn="l" defTabSz="9128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329" algn="l" defTabSz="9128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772" algn="l" defTabSz="9128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213" algn="l" defTabSz="9128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8654" algn="l" defTabSz="9128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097" algn="l" defTabSz="9128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1543" algn="l" defTabSz="9128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="" xmlns:a16="http://schemas.microsoft.com/office/drawing/2014/main" id="{9D4BBA11-B741-4D54-B3B0-7DDDDB882E77}"/>
              </a:ext>
            </a:extLst>
          </p:cNvPr>
          <p:cNvSpPr txBox="1"/>
          <p:nvPr/>
        </p:nvSpPr>
        <p:spPr>
          <a:xfrm>
            <a:off x="676126" y="915566"/>
            <a:ext cx="784887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3600" b="1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长春</a:t>
            </a:r>
            <a:r>
              <a:rPr lang="zh-CN" altLang="zh-CN" sz="3600" b="1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红旗</a:t>
            </a:r>
            <a:r>
              <a:rPr lang="zh-CN" altLang="en-US" sz="3600" b="1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国际</a:t>
            </a:r>
            <a:r>
              <a:rPr lang="zh-CN" altLang="zh-CN" sz="3600" b="1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小镇公司</a:t>
            </a:r>
            <a:endParaRPr lang="en-US" altLang="zh-CN" sz="3600" b="1" dirty="0">
              <a:solidFill>
                <a:schemeClr val="tx2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3600" b="1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部门</a:t>
            </a:r>
            <a:r>
              <a:rPr lang="en-US" altLang="zh-CN" sz="3600" b="1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+</a:t>
            </a:r>
            <a:r>
              <a:rPr lang="zh-CN" altLang="en-US" sz="3600" b="1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岗位</a:t>
            </a:r>
            <a:r>
              <a:rPr lang="zh-CN" altLang="en-US" sz="3600" b="1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名称应聘</a:t>
            </a:r>
            <a:r>
              <a:rPr lang="zh-CN" altLang="en-US" sz="3600" b="1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报告</a:t>
            </a:r>
            <a:endParaRPr lang="en-US" altLang="zh-CN" sz="3600" b="1" dirty="0">
              <a:solidFill>
                <a:schemeClr val="tx2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>
              <a:lnSpc>
                <a:spcPct val="150000"/>
              </a:lnSpc>
            </a:pPr>
            <a:endParaRPr lang="en-US" altLang="zh-CN" sz="3600" b="1" dirty="0" smtClean="0">
              <a:solidFill>
                <a:schemeClr val="tx2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2400" b="1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应聘</a:t>
            </a:r>
            <a:r>
              <a:rPr lang="zh-CN" altLang="en-US" sz="2400" b="1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人</a:t>
            </a:r>
            <a:r>
              <a:rPr lang="zh-CN" altLang="en-US" sz="2400" b="1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：   </a:t>
            </a:r>
            <a:endParaRPr lang="en-US" altLang="zh-CN" sz="2400" b="1" dirty="0">
              <a:solidFill>
                <a:schemeClr val="tx2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2400" b="1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2020</a:t>
            </a:r>
            <a:r>
              <a:rPr lang="zh-CN" altLang="en-US" sz="2400" b="1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年</a:t>
            </a:r>
            <a:r>
              <a:rPr lang="en-US" altLang="zh-CN" sz="2400" b="1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     </a:t>
            </a:r>
            <a:r>
              <a:rPr lang="zh-CN" altLang="en-US" sz="2400" b="1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en-US" altLang="zh-CN" sz="2400" b="1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     </a:t>
            </a:r>
            <a:r>
              <a:rPr lang="zh-CN" altLang="en-US" sz="2400" b="1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日</a:t>
            </a:r>
            <a:endParaRPr lang="zh-CN" altLang="en-US" sz="2400" b="1" dirty="0">
              <a:solidFill>
                <a:schemeClr val="tx2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7080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67544" y="915566"/>
            <a:ext cx="8280920" cy="29177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70000"/>
              </a:lnSpc>
              <a:defRPr/>
            </a:pPr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一、个人简介</a:t>
            </a:r>
            <a:endParaRPr lang="en-US" altLang="zh-CN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70000"/>
              </a:lnSpc>
              <a:defRPr/>
            </a:pPr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</a:t>
            </a:r>
            <a:r>
              <a:rPr lang="zh-CN" altLang="en-US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对应聘岗位</a:t>
            </a:r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的认识和理解</a:t>
            </a:r>
            <a:endParaRPr lang="en-US" altLang="zh-CN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70000"/>
              </a:lnSpc>
              <a:defRPr/>
            </a:pPr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三、工作业绩介绍</a:t>
            </a:r>
            <a:endParaRPr lang="en-US" altLang="zh-CN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70000"/>
              </a:lnSpc>
              <a:defRPr/>
            </a:pPr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四、未来工作构想（重点介绍）</a:t>
            </a:r>
            <a:endParaRPr lang="en-US" altLang="zh-CN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70000"/>
              </a:lnSpc>
              <a:defRPr/>
            </a:pPr>
            <a:r>
              <a:rPr lang="zh-CN" altLang="en-US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结合应聘岗位</a:t>
            </a:r>
            <a:r>
              <a:rPr lang="zh-CN" altLang="en-US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职责定位阐述未来工作目标、实现路径及未来</a:t>
            </a:r>
            <a:r>
              <a:rPr lang="en-US" altLang="zh-CN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1~2</a:t>
            </a:r>
            <a:r>
              <a:rPr lang="zh-CN" altLang="en-US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zh-CN" altLang="en-US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重点工作</a:t>
            </a:r>
            <a:endParaRPr lang="en-US" altLang="zh-CN" kern="1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70000"/>
              </a:lnSpc>
              <a:defRPr/>
            </a:pPr>
            <a:r>
              <a:rPr lang="zh-CN" altLang="en-US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五、其他</a:t>
            </a:r>
            <a:endParaRPr lang="en-US" altLang="zh-CN" kern="1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51470"/>
            <a:ext cx="410445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报告内容</a:t>
            </a:r>
            <a:endParaRPr lang="zh-CN" altLang="en-US" sz="2600" b="1" dirty="0" smtClean="0">
              <a:solidFill>
                <a:schemeClr val="tx2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0238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39749" y="791275"/>
            <a:ext cx="8064699" cy="1505027"/>
          </a:xfrm>
          <a:prstGeom prst="rect">
            <a:avLst/>
          </a:prstGeom>
          <a:noFill/>
          <a:ln w="9525">
            <a:noFill/>
            <a:miter lim="800000"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汇报时间不</a:t>
            </a:r>
            <a:r>
              <a:rPr lang="zh-CN" altLang="en-US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超过</a:t>
            </a:r>
            <a:r>
              <a:rPr lang="en-US" altLang="zh-CN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15</a:t>
            </a:r>
            <a:r>
              <a:rPr lang="zh-CN" altLang="en-US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分钟</a:t>
            </a:r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，提问交流</a:t>
            </a:r>
            <a:r>
              <a:rPr lang="zh-CN" altLang="en-US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时间</a:t>
            </a:r>
            <a:r>
              <a:rPr lang="en-US" altLang="zh-CN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15</a:t>
            </a:r>
            <a:r>
              <a:rPr lang="zh-CN" altLang="en-US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分钟</a:t>
            </a:r>
            <a:endParaRPr lang="en-US" altLang="zh-CN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正文材料控制在</a:t>
            </a:r>
            <a:r>
              <a:rPr lang="en-US" altLang="zh-CN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15</a:t>
            </a:r>
            <a:r>
              <a:rPr lang="zh-CN" altLang="en-US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页</a:t>
            </a:r>
            <a:r>
              <a:rPr lang="en-US" altLang="zh-CN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以内</a:t>
            </a:r>
            <a:endParaRPr lang="en-US" altLang="zh-CN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zh-CN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内容重点突出，注意目视效果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520" y="51470"/>
            <a:ext cx="410445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报告要求</a:t>
            </a:r>
            <a:endParaRPr lang="zh-CN" altLang="en-US" sz="2600" b="1" dirty="0" smtClean="0">
              <a:solidFill>
                <a:schemeClr val="tx2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9727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3528" y="2139702"/>
            <a:ext cx="8229600" cy="857250"/>
          </a:xfrm>
        </p:spPr>
        <p:txBody>
          <a:bodyPr/>
          <a:lstStyle/>
          <a:p>
            <a:r>
              <a:rPr lang="zh-CN" altLang="en-US" sz="7200" b="1" dirty="0" smtClean="0">
                <a:latin typeface="微软雅黑" pitchFamily="34" charset="-122"/>
                <a:ea typeface="微软雅黑" pitchFamily="34" charset="-122"/>
              </a:rPr>
              <a:t>谢  谢</a:t>
            </a:r>
            <a:endParaRPr lang="zh-CN" altLang="en-US" sz="7200" b="1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1967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21047&quot;&gt;&lt;version val=&quot;22208&quot;/&gt;&lt;CPresentation id=&quot;1&quot;&gt;&lt;m_precDefaultNumber&gt;&lt;m_chMinusSymbol&gt;-&lt;/m_chMinusSymbol&gt;&lt;m_chDecimalSymbol17909&gt;.&lt;/m_chDecimalSymbol17909&gt;&lt;m_nGroupingDigits17909 val=&quot;3&quot;/&gt;&lt;m_chGroupingSymbol17909&gt;,&lt;/m_chGroupingSymbol17909&gt;&lt;/m_precDefaultNumber&gt;&lt;m_precDefaultPercent&gt;&lt;m_chMinusSymbol&gt;-&lt;/m_chMinusSymbol&gt;&lt;m_nDecimalDigits17909 val=&quot;1&quot;/&gt;&lt;m_chDecimalSymbol17909&gt;.&lt;/m_chDecimalSymbol17909&gt;&lt;m_nGroupingDigits17909 val=&quot;3&quot;/&gt;&lt;m_chGroupingSymbol17909&gt;,&lt;/m_chGroupingSymbol17909&gt;&lt;m_strSuffix17909&gt;%&lt;/m_strSuffix17909&gt;&lt;/m_precDefaultPercent&gt;&lt;m_precDefaultDate&gt;&lt;m_strFormatTime&gt;%Y/%#m/%#d&lt;/m_strFormatTime&gt;&lt;/m_precDefaultDate&gt;&lt;m_precDefaultYear/&gt;&lt;m_precDefaultQuarter/&gt;&lt;m_precDefaultMonth/&gt;&lt;m_precDefaultWeek/&gt;&lt;m_precDefaultDay/&gt;&lt;m_mruColor&gt;&lt;m_vecMRU length=&quot;5&quot;&gt;&lt;elem m_fUsage=&quot;4.74810391001754970000E+000&quot;&gt;&lt;m_ppcolschidx val=&quot;0&quot;/&gt;&lt;m_rgb r=&quot;0&quot; g=&quot;80&quot; b=&quot;0&quot;/&gt;&lt;m_nBrightness val=&quot;0&quot;/&gt;&lt;/elem&gt;&lt;elem m_fUsage=&quot;1.72900000000000010000E+000&quot;&gt;&lt;m_ppcolschidx val=&quot;0&quot;/&gt;&lt;m_rgb r=&quot;ae&quot; g=&quot;d4&quot; b=&quot;f8&quot;/&gt;&lt;m_nBrightness val=&quot;0&quot;/&gt;&lt;/elem&gt;&lt;elem m_fUsage=&quot;8.63271296912460070000E-001&quot;&gt;&lt;m_ppcolschidx val=&quot;0&quot;/&gt;&lt;m_rgb r=&quot;c0&quot; g=&quot;0&quot; b=&quot;0&quot;/&gt;&lt;m_nBrightness val=&quot;0&quot;/&gt;&lt;/elem&gt;&lt;elem m_fUsage=&quot;8.10000000000000050000E-001&quot;&gt;&lt;m_ppcolschidx val=&quot;0&quot;/&gt;&lt;m_rgb r=&quot;0&quot; g=&quot;23&quot; b=&quot;5a&quot;/&gt;&lt;m_nBrightness val=&quot;0&quot;/&gt;&lt;/elem&gt;&lt;elem m_fUsage=&quot;4.98773075396999220000E-001&quot;&gt;&lt;m_ppcolschidx val=&quot;0&quot;/&gt;&lt;m_rgb r=&quot;45&quot; g=&quot;b8&quot; b=&quot;e&quot;/&gt;&lt;m_nBrightness val=&quot;0&quot;/&gt;&lt;/elem&gt;&lt;/m_vecMRU&gt;&lt;/m_mruColor&gt;&lt;m_eweekdayFirstOfWeek val=&quot;1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eg"/></Relationships>
</file>

<file path=ppt/theme/theme1.xml><?xml version="1.0" encoding="utf-8"?>
<a:theme xmlns:a="http://schemas.openxmlformats.org/drawingml/2006/main" name="1_Office 主题">
  <a:themeElements>
    <a:clrScheme name="1_Office 主题 3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FF0000"/>
      </a:accent2>
      <a:accent3>
        <a:srgbClr val="FFFFFF"/>
      </a:accent3>
      <a:accent4>
        <a:srgbClr val="000000"/>
      </a:accent4>
      <a:accent5>
        <a:srgbClr val="B2C1DB"/>
      </a:accent5>
      <a:accent6>
        <a:srgbClr val="E70000"/>
      </a:accent6>
      <a:hlink>
        <a:srgbClr val="0000FF"/>
      </a:hlink>
      <a:folHlink>
        <a:srgbClr val="FF0000"/>
      </a:folHlink>
    </a:clrScheme>
    <a:fontScheme name="1_Office 主题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lnDef>
  </a:objectDefaults>
  <a:extraClrSchemeLst>
    <a:extraClrScheme>
      <a:clrScheme name="1_Office 主题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ffice 主题 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E70000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ffice 主题 3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E70000"/>
        </a:accent6>
        <a:hlink>
          <a:srgbClr val="0000FF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7_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600" b="1" dirty="0" smtClean="0">
            <a:solidFill>
              <a:schemeClr val="tx2"/>
            </a:solidFill>
            <a:latin typeface="微软雅黑" pitchFamily="34" charset="-122"/>
            <a:ea typeface="微软雅黑" pitchFamily="34" charset="-122"/>
          </a:defRPr>
        </a:defPPr>
      </a:lstStyle>
    </a:txDef>
  </a:objectDefaults>
  <a:extraClrSchemeLst/>
</a:theme>
</file>

<file path=ppt/theme/theme1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600" b="1" dirty="0" smtClean="0">
            <a:solidFill>
              <a:schemeClr val="tx2"/>
            </a:solidFill>
            <a:latin typeface="微软雅黑" pitchFamily="34" charset="-122"/>
            <a:ea typeface="微软雅黑" pitchFamily="34" charset="-122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1_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0jqejjx0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2060"/>
        </a:solidFill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dirty="0" smtClean="0">
            <a:latin typeface="黑体" panose="02010609060101010101" pitchFamily="49" charset="-122"/>
            <a:ea typeface="黑体" panose="02010609060101010101" pitchFamily="49" charset="-122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2_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600" b="1" dirty="0" smtClean="0">
            <a:solidFill>
              <a:schemeClr val="tx2"/>
            </a:solidFill>
            <a:latin typeface="微软雅黑" pitchFamily="34" charset="-122"/>
            <a:ea typeface="微软雅黑" pitchFamily="34" charset="-122"/>
          </a:defRPr>
        </a:defPPr>
      </a:lstStyle>
    </a:txDef>
  </a:objectDefaults>
  <a:extraClrSchemeLst/>
</a:theme>
</file>

<file path=ppt/theme/theme7.xml><?xml version="1.0" encoding="utf-8"?>
<a:theme xmlns:a="http://schemas.openxmlformats.org/drawingml/2006/main" name="5_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600" b="1" dirty="0" smtClean="0">
            <a:solidFill>
              <a:schemeClr val="tx2"/>
            </a:solidFill>
            <a:latin typeface="微软雅黑" pitchFamily="34" charset="-122"/>
            <a:ea typeface="微软雅黑" pitchFamily="34" charset="-122"/>
          </a:defRPr>
        </a:defPPr>
      </a:lstStyle>
    </a:txDef>
  </a:objectDefaults>
  <a:extraClrSchemeLst/>
</a:theme>
</file>

<file path=ppt/theme/theme8.xml><?xml version="1.0" encoding="utf-8"?>
<a:theme xmlns:a="http://schemas.openxmlformats.org/drawingml/2006/main" name="6_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600" b="1" dirty="0" smtClean="0">
            <a:solidFill>
              <a:schemeClr val="tx2"/>
            </a:solidFill>
            <a:latin typeface="微软雅黑" pitchFamily="34" charset="-122"/>
            <a:ea typeface="微软雅黑" pitchFamily="34" charset="-122"/>
          </a:defRPr>
        </a:defPPr>
      </a:lstStyle>
    </a:txDef>
  </a:objectDefaults>
  <a:extraClrSchemeLst/>
</a:theme>
</file>

<file path=ppt/theme/theme9.xml><?xml version="1.0" encoding="utf-8"?>
<a:theme xmlns:a="http://schemas.openxmlformats.org/drawingml/2006/main" name="7_Office 主题">
  <a:themeElements>
    <a:clrScheme name="中国一汽">
      <a:dk1>
        <a:srgbClr val="FFFFFF"/>
      </a:dk1>
      <a:lt1>
        <a:srgbClr val="FFFFFF"/>
      </a:lt1>
      <a:dk2>
        <a:srgbClr val="7F7F7F"/>
      </a:dk2>
      <a:lt2>
        <a:srgbClr val="1F497D"/>
      </a:lt2>
      <a:accent1>
        <a:srgbClr val="8DB3E2"/>
      </a:accent1>
      <a:accent2>
        <a:srgbClr val="548DD4"/>
      </a:accent2>
      <a:accent3>
        <a:srgbClr val="17365D"/>
      </a:accent3>
      <a:accent4>
        <a:srgbClr val="1F497D"/>
      </a:accent4>
      <a:accent5>
        <a:srgbClr val="FF0000"/>
      </a:accent5>
      <a:accent6>
        <a:srgbClr val="002060"/>
      </a:accent6>
      <a:hlink>
        <a:srgbClr val="1F497D"/>
      </a:hlink>
      <a:folHlink>
        <a:srgbClr val="7F7F7F"/>
      </a:folHlink>
    </a:clrScheme>
    <a:fontScheme name="基本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lnDef>
    <a:txDef>
      <a:spPr>
        <a:noFill/>
      </a:spPr>
      <a:bodyPr wrap="square" rtlCol="0" anchor="ctr" anchorCtr="0">
        <a:noAutofit/>
      </a:bodyPr>
      <a:lstStyle>
        <a:defPPr algn="l">
          <a:defRPr b="1" dirty="0" smtClean="0">
            <a:latin typeface="微软雅黑" pitchFamily="34" charset="-122"/>
            <a:ea typeface="微软雅黑" pitchFamily="34" charset="-122"/>
          </a:defRPr>
        </a:defPPr>
      </a:lstStyle>
    </a:txDef>
  </a:objectDefaults>
  <a:extraClrSchemeLst>
    <a:extraClrScheme>
      <a:clrScheme name="3_Office 主题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Office 主题 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E70000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Office 主题 3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E70000"/>
        </a:accent6>
        <a:hlink>
          <a:srgbClr val="0000FF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57151</TotalTime>
  <Words>103</Words>
  <Application>Microsoft Office PowerPoint</Application>
  <PresentationFormat>全屏显示(16:9)</PresentationFormat>
  <Paragraphs>17</Paragraphs>
  <Slides>4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10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5" baseType="lpstr">
      <vt:lpstr>1_Office 主题</vt:lpstr>
      <vt:lpstr>自定义设计方案</vt:lpstr>
      <vt:lpstr>1_自定义设计方案</vt:lpstr>
      <vt:lpstr>2_自定义设计方案</vt:lpstr>
      <vt:lpstr>3_自定义设计方案</vt:lpstr>
      <vt:lpstr>4_自定义设计方案</vt:lpstr>
      <vt:lpstr>5_自定义设计方案</vt:lpstr>
      <vt:lpstr>6_自定义设计方案</vt:lpstr>
      <vt:lpstr>7_Office 主题</vt:lpstr>
      <vt:lpstr>7_自定义设计方案</vt:lpstr>
      <vt:lpstr>think-cell Slide</vt:lpstr>
      <vt:lpstr>PowerPoint 演示文稿</vt:lpstr>
      <vt:lpstr>PowerPoint 演示文稿</vt:lpstr>
      <vt:lpstr>PowerPoint 演示文稿</vt:lpstr>
      <vt:lpstr>谢  谢</vt:lpstr>
    </vt:vector>
  </TitlesOfParts>
  <Company>微软中国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会议体制</dc:title>
  <dc:creator>高海中(集团-财务部-运营管理处)</dc:creator>
  <cp:lastModifiedBy>huangmj</cp:lastModifiedBy>
  <cp:revision>3565</cp:revision>
  <cp:lastPrinted>2020-04-09T01:33:45Z</cp:lastPrinted>
  <dcterms:created xsi:type="dcterms:W3CDTF">2016-10-26T06:56:00Z</dcterms:created>
  <dcterms:modified xsi:type="dcterms:W3CDTF">2020-05-29T06:59:31Z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2052-10.1.0.6135</vt:lpwstr>
  </property>
</Properties>
</file>